
<file path=[Content_Types].xml><?xml version="1.0" encoding="utf-8"?>
<Types xmlns="http://schemas.openxmlformats.org/package/2006/content-types">
  <Default Extension="vml" ContentType="application/vnd.openxmlformats-officedocument.vmlDrawing"/>
  <Default Extension="bin" ContentType="application/vnd.openxmlformats-officedocument.oleObject"/>
  <Default Extension="png" ContentType="image/png"/>
  <Default Extension="jpeg" ContentType="image/jpeg"/>
  <Default Extension="JPG" ContentType="image/.jpg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>
  <p:sldMasterIdLst>
    <p:sldMasterId id="2147483648" r:id="rId1"/>
  </p:sldMasterIdLst>
  <p:notesMasterIdLst>
    <p:notesMasterId r:id="rId4"/>
  </p:notesMasterIdLst>
  <p:sldIdLst>
    <p:sldId id="3162" r:id="rId3"/>
    <p:sldId id="3161" r:id="rId5"/>
    <p:sldId id="3163" r:id="rId6"/>
    <p:sldId id="3115" r:id="rId7"/>
    <p:sldId id="3184" r:id="rId8"/>
    <p:sldId id="3205" r:id="rId9"/>
    <p:sldId id="3207" r:id="rId10"/>
    <p:sldId id="3206" r:id="rId11"/>
    <p:sldId id="3203" r:id="rId12"/>
    <p:sldId id="3232" r:id="rId13"/>
    <p:sldId id="3233" r:id="rId14"/>
    <p:sldId id="3257" r:id="rId15"/>
    <p:sldId id="3235" r:id="rId16"/>
    <p:sldId id="3234" r:id="rId17"/>
    <p:sldId id="3087" r:id="rId18"/>
    <p:sldId id="3270" r:id="rId19"/>
    <p:sldId id="3248" r:id="rId20"/>
    <p:sldId id="3091" r:id="rId21"/>
    <p:sldId id="3237" r:id="rId22"/>
    <p:sldId id="3249" r:id="rId23"/>
    <p:sldId id="3238" r:id="rId24"/>
    <p:sldId id="3114" r:id="rId25"/>
    <p:sldId id="3240" r:id="rId26"/>
    <p:sldId id="3094" r:id="rId27"/>
    <p:sldId id="3167" r:id="rId28"/>
  </p:sldIdLst>
  <p:sldSz cx="12858750" cy="7232650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640080" indent="-18288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1282700" indent="-3683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925955" indent="-55435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2568575" indent="-73977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作者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653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2" Type="http://schemas.openxmlformats.org/officeDocument/2006/relationships/commentAuthors" Target="commentAuthors.xml"/><Relationship Id="rId31" Type="http://schemas.openxmlformats.org/officeDocument/2006/relationships/tableStyles" Target="tableStyles.xml"/><Relationship Id="rId30" Type="http://schemas.openxmlformats.org/officeDocument/2006/relationships/viewProps" Target="viewProps.xml"/><Relationship Id="rId3" Type="http://schemas.openxmlformats.org/officeDocument/2006/relationships/slide" Target="slides/slide1.xml"/><Relationship Id="rId29" Type="http://schemas.openxmlformats.org/officeDocument/2006/relationships/presProps" Target="presProps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8.wmf"/><Relationship Id="rId1" Type="http://schemas.openxmlformats.org/officeDocument/2006/relationships/image" Target="../media/image7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</a:fld>
            <a:endParaRPr lang="en-GB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0E0E2-7263-44C4-AAA9-733DBA7BD20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0E0E2-7263-44C4-AAA9-733DBA7BD20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0E0E2-7263-44C4-AAA9-733DBA7BD20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0E0E2-7263-44C4-AAA9-733DBA7BD20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0E0E2-7263-44C4-AAA9-733DBA7BD20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0E0E2-7263-44C4-AAA9-733DBA7BD20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0E0E2-7263-44C4-AAA9-733DBA7BD20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" y="1083"/>
            <a:ext cx="12857578" cy="7230483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1" y="272340"/>
            <a:ext cx="397371" cy="5585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8587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600" b="0" i="0" u="none" strike="noStrike" kern="0" cap="none" spc="0" normalizeH="0" baseline="0" noProof="0">
              <a:ln>
                <a:noFill/>
              </a:ln>
              <a:solidFill>
                <a:srgbClr val="397E9E"/>
              </a:solidFill>
              <a:effectLst/>
              <a:uLnTx/>
              <a:uFillTx/>
              <a:latin typeface="Century Gothic" panose="020B0502020202020204"/>
              <a:ea typeface="微软雅黑" panose="020B0503020204020204" charset="-122"/>
            </a:endParaRPr>
          </a:p>
        </p:txBody>
      </p:sp>
      <p:sp>
        <p:nvSpPr>
          <p:cNvPr id="8" name="矩形 7"/>
          <p:cNvSpPr/>
          <p:nvPr userDrawn="1"/>
        </p:nvSpPr>
        <p:spPr>
          <a:xfrm>
            <a:off x="475014" y="272340"/>
            <a:ext cx="132732" cy="558500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8587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600" b="0" i="0" u="none" strike="noStrike" kern="0" cap="none" spc="0" normalizeH="0" baseline="0" noProof="0">
              <a:ln>
                <a:noFill/>
              </a:ln>
              <a:solidFill>
                <a:srgbClr val="397E9E"/>
              </a:solidFill>
              <a:effectLst/>
              <a:uLnTx/>
              <a:uFillTx/>
              <a:latin typeface="Century Gothic" panose="020B0502020202020204"/>
              <a:ea typeface="微软雅黑" panose="020B0503020204020204" charset="-122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" y="1083"/>
            <a:ext cx="12857578" cy="7230483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84238" y="385763"/>
            <a:ext cx="11090275" cy="1397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84238" y="1925638"/>
            <a:ext cx="11090275" cy="45894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84238" y="6704013"/>
            <a:ext cx="2892425" cy="384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A93E93-166D-47F5-9EF1-ACEABE24AEE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259263" y="6704013"/>
            <a:ext cx="4340225" cy="384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082088" y="6704013"/>
            <a:ext cx="2892425" cy="384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8D5ACA-62CA-46DB-AD6B-12EDD6D51A23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.png"/><Relationship Id="rId3" Type="http://schemas.microsoft.com/office/2007/relationships/media" Target="ppt/slides/ppt/slides/ppt/slides/ppt/slides/ppt/slides/ppt/slides/ppt/slides/ppt/slides/ppt/slides/ppt/slides/ppt/slides/ppt/slides/ppt/slides/ppt/slides/ppt/slides/ppt/media/media1.mp3" TargetMode="External"/><Relationship Id="rId2" Type="http://schemas.openxmlformats.org/officeDocument/2006/relationships/audio" Target="ppt/slides/ppt/slides/ppt/slides/ppt/slides/ppt/slides/ppt/slides/ppt/slides/ppt/slides/ppt/slides/ppt/slides/ppt/slides/ppt/slides/ppt/slides/ppt/slides/ppt/slides/ppt/media/media1.mp3" TargetMode="External"/><Relationship Id="rId1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2.xml"/><Relationship Id="rId6" Type="http://schemas.openxmlformats.org/officeDocument/2006/relationships/vmlDrawing" Target="../drawings/vmlDrawing1.v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8.wmf"/><Relationship Id="rId3" Type="http://schemas.openxmlformats.org/officeDocument/2006/relationships/oleObject" Target="../embeddings/oleObject2.bin"/><Relationship Id="rId2" Type="http://schemas.openxmlformats.org/officeDocument/2006/relationships/image" Target="../media/image7.wmf"/><Relationship Id="rId1" Type="http://schemas.openxmlformats.org/officeDocument/2006/relationships/oleObject" Target="../embeddings/oleObject1.bin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9.jpeg"/><Relationship Id="rId1" Type="http://schemas.openxmlformats.org/officeDocument/2006/relationships/tags" Target="../tags/tag1.xml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image" Target="../media/image10.jpe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0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858750" cy="7232650"/>
          </a:xfrm>
          <a:prstGeom prst="rect">
            <a:avLst/>
          </a:prstGeom>
          <a:blipFill dpi="0"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3251765" y="3832002"/>
            <a:ext cx="6431280" cy="940435"/>
          </a:xfrm>
          <a:prstGeom prst="rect">
            <a:avLst/>
          </a:prstGeom>
          <a:noFill/>
        </p:spPr>
        <p:txBody>
          <a:bodyPr wrap="none" lIns="128494" tIns="64247" rIns="128494" bIns="64247" rtlCol="0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sz="4400" b="1" cap="all" dirty="0">
                <a:solidFill>
                  <a:schemeClr val="tx1"/>
                </a:solidFill>
                <a:uFillTx/>
                <a:latin typeface="方正正准黑简体" charset="0"/>
                <a:ea typeface="方正正准黑简体" panose="02000000000000000000" pitchFamily="2" charset="-122"/>
                <a:cs typeface="+mn-ea"/>
                <a:sym typeface="+mn-lt"/>
              </a:rPr>
              <a:t>换流变变频风机调试平</a:t>
            </a:r>
            <a:r>
              <a:rPr lang="zh-CN" altLang="en-US" sz="4400" b="1" cap="all" dirty="0">
                <a:solidFill>
                  <a:schemeClr val="tx1"/>
                </a:solidFill>
                <a:uFillTx/>
                <a:latin typeface="方正正准黑简体" charset="0"/>
                <a:ea typeface="方正正准黑简体" panose="02000000000000000000" pitchFamily="2" charset="-122"/>
                <a:cs typeface="+mn-ea"/>
                <a:sym typeface="+mn-lt"/>
              </a:rPr>
              <a:t>台</a:t>
            </a:r>
            <a:endParaRPr lang="zh-CN" altLang="en-US" sz="4400" b="1" cap="all" dirty="0">
              <a:solidFill>
                <a:schemeClr val="tx1"/>
              </a:solidFill>
              <a:uFillTx/>
              <a:latin typeface="方正正准黑简体" charset="0"/>
              <a:ea typeface="方正正准黑简体" panose="02000000000000000000" pitchFamily="2" charset="-122"/>
              <a:cs typeface="+mn-ea"/>
              <a:sym typeface="+mn-lt"/>
            </a:endParaRPr>
          </a:p>
        </p:txBody>
      </p:sp>
      <p:sp>
        <p:nvSpPr>
          <p:cNvPr id="25" name="TextBox 4"/>
          <p:cNvSpPr txBox="1"/>
          <p:nvPr/>
        </p:nvSpPr>
        <p:spPr>
          <a:xfrm>
            <a:off x="3260723" y="4984135"/>
            <a:ext cx="6229213" cy="730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  <a:defRPr/>
            </a:pPr>
            <a:r>
              <a:rPr lang="en-US" altLang="zh-CN" sz="3200" b="1" cap="all" dirty="0">
                <a:solidFill>
                  <a:schemeClr val="tx1"/>
                </a:solidFill>
                <a:uFillTx/>
                <a:cs typeface="+mn-ea"/>
                <a:sym typeface="+mn-lt"/>
              </a:rPr>
              <a:t>2021</a:t>
            </a:r>
            <a:r>
              <a:rPr lang="zh-CN" altLang="en-US" sz="3200" b="1" cap="all" dirty="0">
                <a:solidFill>
                  <a:schemeClr val="tx1"/>
                </a:solidFill>
                <a:uFillTx/>
                <a:cs typeface="+mn-ea"/>
                <a:sym typeface="+mn-lt"/>
              </a:rPr>
              <a:t>年</a:t>
            </a:r>
            <a:r>
              <a:rPr lang="en-US" altLang="zh-CN" sz="3200" b="1" cap="all" dirty="0">
                <a:solidFill>
                  <a:schemeClr val="tx1"/>
                </a:solidFill>
                <a:uFillTx/>
                <a:cs typeface="+mn-ea"/>
                <a:sym typeface="+mn-lt"/>
              </a:rPr>
              <a:t>09</a:t>
            </a:r>
            <a:r>
              <a:rPr lang="zh-CN" altLang="en-US" sz="3200" b="1" cap="all" dirty="0">
                <a:solidFill>
                  <a:schemeClr val="tx1"/>
                </a:solidFill>
                <a:uFillTx/>
                <a:cs typeface="+mn-ea"/>
                <a:sym typeface="+mn-lt"/>
              </a:rPr>
              <a:t>月</a:t>
            </a:r>
            <a:r>
              <a:rPr lang="en-US" altLang="zh-CN" sz="3200" b="1" cap="all" dirty="0">
                <a:solidFill>
                  <a:schemeClr val="tx1"/>
                </a:solidFill>
                <a:uFillTx/>
                <a:cs typeface="+mn-ea"/>
                <a:sym typeface="+mn-lt"/>
              </a:rPr>
              <a:t>20</a:t>
            </a:r>
            <a:r>
              <a:rPr lang="zh-CN" altLang="en-US" sz="3200" b="1" cap="all" dirty="0">
                <a:solidFill>
                  <a:schemeClr val="tx1"/>
                </a:solidFill>
                <a:uFillTx/>
                <a:cs typeface="+mn-ea"/>
                <a:sym typeface="+mn-lt"/>
              </a:rPr>
              <a:t>日</a:t>
            </a:r>
            <a:endParaRPr lang="zh-CN" altLang="en-US" sz="3200" b="1" cap="all" dirty="0">
              <a:solidFill>
                <a:schemeClr val="tx1"/>
              </a:solidFill>
              <a:uFillTx/>
              <a:cs typeface="+mn-ea"/>
              <a:sym typeface="+mn-lt"/>
            </a:endParaRPr>
          </a:p>
        </p:txBody>
      </p:sp>
      <p:pic>
        <p:nvPicPr>
          <p:cNvPr id="3" name="动感音乐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link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124575" y="-700844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gallery dir="l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audio>
              <p:cMediaNode vol="80000" numSld="999" showWhenStopped="0">
                <p:cTn id="2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24" grpId="0"/>
      <p:bldP spid="2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extBox 39"/>
          <p:cNvSpPr txBox="1"/>
          <p:nvPr/>
        </p:nvSpPr>
        <p:spPr>
          <a:xfrm>
            <a:off x="1966595" y="1223010"/>
            <a:ext cx="8926195" cy="5631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00"/>
                </a:solidFill>
              </a14:hiddenFill>
            </a:ext>
          </a:extLst>
        </p:spPr>
        <p:txBody>
          <a:bodyPr wrap="square" rtlCol="0">
            <a:spAutoFit/>
          </a:bodyPr>
          <a:lstStyle/>
          <a:p>
            <a:pPr indent="609600" eaLnBrk="1" latinLnBrk="0" hangingPunct="1">
              <a:lnSpc>
                <a:spcPct val="150000"/>
              </a:lnSpc>
              <a:extLst>
                <a:ext uri="{35155182-B16C-46BC-9424-99874614C6A1}">
                  <wpsdc:indentchars xmlns:wpsdc="http://www.wps.cn/officeDocument/2017/drawingmlCustomData" val="200" checksum="4158780845"/>
                </a:ext>
              </a:extLst>
            </a:pPr>
            <a:r>
              <a:rPr sz="2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换流变变频风机调试平台</a:t>
            </a: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包括</a:t>
            </a: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HMI</a:t>
            </a: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人机界面、工作电源、主控制单片机板卡、机柜、各种引出线，实现测试过程和测试方法的自由配置。高级用户通过权限认证后可自由设定测试流程、测试方法、控制模式、误差级别、用户自定义出厂设置等高级参数。</a:t>
            </a:r>
            <a:endParaRPr lang="zh-CN" altLang="en-US" sz="2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indent="609600" eaLnBrk="1" latinLnBrk="0" hangingPunct="1">
              <a:lnSpc>
                <a:spcPct val="150000"/>
              </a:lnSpc>
              <a:extLst>
                <a:ext uri="{35155182-B16C-46BC-9424-99874614C6A1}">
                  <wpsdc:indentchars xmlns:wpsdc="http://www.wps.cn/officeDocument/2017/drawingmlCustomData" val="200" checksum="4158780845"/>
                </a:ext>
              </a:extLst>
            </a:pPr>
            <a:r>
              <a:rPr lang="en-US" altLang="zh-CN" sz="240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1</a:t>
            </a:r>
            <a:r>
              <a:rPr lang="zh-CN" altLang="en-US" sz="240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、微控制单元MCU</a:t>
            </a: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：</a:t>
            </a: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使用STM32 VCT6作为控制器的主控芯片，完成测试过程和控制；</a:t>
            </a:r>
            <a:endParaRPr lang="zh-CN" altLang="en-US" sz="2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  <a:p>
            <a:pPr indent="609600" eaLnBrk="1" latinLnBrk="0" hangingPunct="1">
              <a:lnSpc>
                <a:spcPct val="150000"/>
              </a:lnSpc>
              <a:extLst>
                <a:ext uri="{35155182-B16C-46BC-9424-99874614C6A1}">
                  <wpsdc:indentchars xmlns:wpsdc="http://www.wps.cn/officeDocument/2017/drawingmlCustomData" val="200" checksum="4158780845"/>
                </a:ext>
              </a:extLst>
            </a:pP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2</a:t>
            </a: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、</a:t>
            </a: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HMI</a:t>
            </a: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：人机接口界面，用户可实现测试过程或高级参数的设置、测试结果的展示、</a:t>
            </a:r>
            <a:r>
              <a:rPr lang="zh-CN" altLang="en-US" sz="240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报警</a:t>
            </a: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信息等；</a:t>
            </a:r>
            <a:endParaRPr lang="zh-CN" altLang="en-US" sz="2400" dirty="0">
              <a:solidFill>
                <a:schemeClr val="tx1">
                  <a:lumMod val="50000"/>
                  <a:lumOff val="50000"/>
                </a:schemeClr>
              </a:solidFill>
              <a:latin typeface="华文细黑" panose="02010600040101010101" charset="-122"/>
              <a:ea typeface="华文细黑" panose="02010600040101010101" charset="-122"/>
              <a:sym typeface="+mn-ea"/>
            </a:endParaRPr>
          </a:p>
          <a:p>
            <a:pPr indent="609600" eaLnBrk="1" latinLnBrk="0" hangingPunct="1">
              <a:lnSpc>
                <a:spcPct val="150000"/>
              </a:lnSpc>
              <a:extLst>
                <a:ext uri="{35155182-B16C-46BC-9424-99874614C6A1}">
                  <wpsdc:indentchars xmlns:wpsdc="http://www.wps.cn/officeDocument/2017/drawingmlCustomData" val="200" checksum="4158780845"/>
                </a:ext>
              </a:extLst>
            </a:pP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3</a:t>
            </a: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、存储模块：单片机本地存储，完成测试结果，用户设置数据的存储；</a:t>
            </a:r>
            <a:endParaRPr lang="zh-CN" altLang="en-US" sz="2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2" name="文本占位符 3"/>
          <p:cNvSpPr txBox="1"/>
          <p:nvPr/>
        </p:nvSpPr>
        <p:spPr>
          <a:xfrm>
            <a:off x="694690" y="302895"/>
            <a:ext cx="5541010" cy="558165"/>
          </a:xfrm>
          <a:prstGeom prst="rect">
            <a:avLst/>
          </a:prstGeom>
        </p:spPr>
        <p:txBody>
          <a:bodyPr anchor="ctr"/>
          <a:lstStyle>
            <a:lvl1pPr marL="0" indent="0" algn="l" defTabSz="964565" rtl="0" eaLnBrk="1" latinLnBrk="0" hangingPunct="1">
              <a:lnSpc>
                <a:spcPct val="90000"/>
              </a:lnSpc>
              <a:spcBef>
                <a:spcPts val="1055"/>
              </a:spcBef>
              <a:buFont typeface="Arial" panose="020B0604020202020204" pitchFamily="34" charset="0"/>
              <a:buNone/>
              <a:defRPr sz="2955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3265" indent="-241300" algn="l" defTabSz="964565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25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5230" indent="-241300" algn="l" defTabSz="964565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21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87830" indent="-241300" algn="l" defTabSz="964565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69795" indent="-241300" algn="l" defTabSz="964565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51760" indent="-241300" algn="l" defTabSz="964565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34360" indent="-241300" algn="l" defTabSz="964565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16325" indent="-241300" algn="l" defTabSz="964565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98290" indent="-241300" algn="l" defTabSz="964565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kumimoji="1" lang="zh-CN" altLang="en-US" sz="36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项目研究内容</a:t>
            </a:r>
            <a:r>
              <a:rPr kumimoji="1" lang="en-US" altLang="zh-CN" sz="36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-</a:t>
            </a:r>
            <a:r>
              <a:rPr kumimoji="1" lang="zh-CN" altLang="en-US" sz="28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基本构造</a:t>
            </a:r>
            <a:r>
              <a:rPr kumimoji="1" lang="en-US" altLang="zh-CN" sz="28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-1</a:t>
            </a:r>
            <a:endParaRPr kumimoji="1" lang="en-US" altLang="zh-CN" sz="2800" b="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gallery dir="l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bldLvl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extBox 39"/>
          <p:cNvSpPr txBox="1"/>
          <p:nvPr/>
        </p:nvSpPr>
        <p:spPr>
          <a:xfrm>
            <a:off x="1966595" y="1223010"/>
            <a:ext cx="8925560" cy="3415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00"/>
                </a:solidFill>
              </a14:hiddenFill>
            </a:ext>
          </a:extLst>
        </p:spPr>
        <p:txBody>
          <a:bodyPr wrap="square" rtlCol="0">
            <a:spAutoFit/>
          </a:bodyPr>
          <a:lstStyle/>
          <a:p>
            <a:pPr indent="609600" eaLnBrk="1" latinLnBrk="0" hangingPunct="1">
              <a:lnSpc>
                <a:spcPct val="150000"/>
              </a:lnSpc>
              <a:extLst>
                <a:ext uri="{35155182-B16C-46BC-9424-99874614C6A1}">
                  <wpsdc:indentchars xmlns:wpsdc="http://www.wps.cn/officeDocument/2017/drawingmlCustomData" val="200" checksum="4158780845"/>
                </a:ext>
              </a:extLst>
            </a:pP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4</a:t>
            </a: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、电源模块：</a:t>
            </a: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使用+24V 10A 开关电源给其他模块供电；</a:t>
            </a:r>
            <a:endParaRPr lang="zh-CN" altLang="en-US" sz="2400" dirty="0">
              <a:solidFill>
                <a:schemeClr val="tx1">
                  <a:lumMod val="50000"/>
                  <a:lumOff val="50000"/>
                </a:schemeClr>
              </a:solidFill>
              <a:latin typeface="华文细黑" panose="02010600040101010101" charset="-122"/>
              <a:ea typeface="华文细黑" panose="02010600040101010101" charset="-122"/>
              <a:sym typeface="+mn-ea"/>
            </a:endParaRPr>
          </a:p>
          <a:p>
            <a:pPr indent="609600" eaLnBrk="1" latinLnBrk="0" hangingPunct="1">
              <a:lnSpc>
                <a:spcPct val="150000"/>
              </a:lnSpc>
              <a:extLst>
                <a:ext uri="{35155182-B16C-46BC-9424-99874614C6A1}">
                  <wpsdc:indentchars xmlns:wpsdc="http://www.wps.cn/officeDocument/2017/drawingmlCustomData" val="200" checksum="4158780845"/>
                </a:ext>
              </a:extLst>
            </a:pP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5</a:t>
            </a: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、物联网模块：可选配置，通过</a:t>
            </a: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WIFI</a:t>
            </a: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或</a:t>
            </a: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4G</a:t>
            </a: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接入，实现测试完成远程提示，解放测试人员；</a:t>
            </a:r>
            <a:endParaRPr lang="zh-CN" altLang="en-US" sz="2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indent="609600" eaLnBrk="1" latinLnBrk="0" hangingPunct="1">
              <a:lnSpc>
                <a:spcPct val="150000"/>
              </a:lnSpc>
              <a:extLst>
                <a:ext uri="{35155182-B16C-46BC-9424-99874614C6A1}">
                  <wpsdc:indentchars xmlns:wpsdc="http://www.wps.cn/officeDocument/2017/drawingmlCustomData" val="200" checksum="4158780845"/>
                </a:ext>
              </a:extLst>
            </a:pP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6</a:t>
            </a: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、通信接口：</a:t>
            </a:r>
            <a:r>
              <a:rPr lang="zh-CN" sz="2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预留</a:t>
            </a: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RS485</a:t>
            </a: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通信接口，可实现和其他平台对接能力。</a:t>
            </a:r>
            <a:endParaRPr lang="zh-CN" altLang="en-US" sz="2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indent="609600" eaLnBrk="1" latinLnBrk="0" hangingPunct="1">
              <a:lnSpc>
                <a:spcPct val="150000"/>
              </a:lnSpc>
              <a:extLst>
                <a:ext uri="{35155182-B16C-46BC-9424-99874614C6A1}">
                  <wpsdc:indentchars xmlns:wpsdc="http://www.wps.cn/officeDocument/2017/drawingmlCustomData" val="200" checksum="4158780845"/>
                </a:ext>
              </a:extLst>
            </a:pP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7</a:t>
            </a: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、云平台：可选配置。</a:t>
            </a:r>
            <a:endParaRPr lang="zh-CN" altLang="en-US" sz="2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2" name="文本占位符 3"/>
          <p:cNvSpPr txBox="1"/>
          <p:nvPr/>
        </p:nvSpPr>
        <p:spPr>
          <a:xfrm>
            <a:off x="680085" y="301625"/>
            <a:ext cx="5541010" cy="558165"/>
          </a:xfrm>
          <a:prstGeom prst="rect">
            <a:avLst/>
          </a:prstGeom>
        </p:spPr>
        <p:txBody>
          <a:bodyPr anchor="ctr"/>
          <a:lstStyle>
            <a:lvl1pPr marL="0" indent="0" algn="l" defTabSz="964565" rtl="0" eaLnBrk="1" latinLnBrk="0" hangingPunct="1">
              <a:lnSpc>
                <a:spcPct val="90000"/>
              </a:lnSpc>
              <a:spcBef>
                <a:spcPts val="1055"/>
              </a:spcBef>
              <a:buFont typeface="Arial" panose="020B0604020202020204" pitchFamily="34" charset="0"/>
              <a:buNone/>
              <a:defRPr sz="2955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3265" indent="-241300" algn="l" defTabSz="964565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25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5230" indent="-241300" algn="l" defTabSz="964565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21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87830" indent="-241300" algn="l" defTabSz="964565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69795" indent="-241300" algn="l" defTabSz="964565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51760" indent="-241300" algn="l" defTabSz="964565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34360" indent="-241300" algn="l" defTabSz="964565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16325" indent="-241300" algn="l" defTabSz="964565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98290" indent="-241300" algn="l" defTabSz="964565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kumimoji="1" lang="zh-CN" altLang="en-US" sz="36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项目研究内容</a:t>
            </a:r>
            <a:r>
              <a:rPr kumimoji="1" lang="en-US" altLang="zh-CN" sz="36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-</a:t>
            </a:r>
            <a:r>
              <a:rPr kumimoji="1" lang="zh-CN" altLang="en-US" sz="28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基本构造</a:t>
            </a:r>
            <a:r>
              <a:rPr kumimoji="1" lang="en-US" altLang="zh-CN" sz="28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-2</a:t>
            </a:r>
            <a:endParaRPr kumimoji="1" lang="en-US" altLang="zh-CN" sz="2800" b="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gallery dir="l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bldLvl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占位符 3"/>
          <p:cNvSpPr txBox="1"/>
          <p:nvPr/>
        </p:nvSpPr>
        <p:spPr>
          <a:xfrm>
            <a:off x="680085" y="301625"/>
            <a:ext cx="5541010" cy="558165"/>
          </a:xfrm>
          <a:prstGeom prst="rect">
            <a:avLst/>
          </a:prstGeom>
        </p:spPr>
        <p:txBody>
          <a:bodyPr anchor="ctr"/>
          <a:lstStyle>
            <a:lvl1pPr marL="0" indent="0" algn="l" defTabSz="964565" rtl="0" eaLnBrk="1" latinLnBrk="0" hangingPunct="1">
              <a:lnSpc>
                <a:spcPct val="90000"/>
              </a:lnSpc>
              <a:spcBef>
                <a:spcPts val="1055"/>
              </a:spcBef>
              <a:buFont typeface="Arial" panose="020B0604020202020204" pitchFamily="34" charset="0"/>
              <a:buNone/>
              <a:defRPr sz="2955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3265" indent="-241300" algn="l" defTabSz="964565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25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5230" indent="-241300" algn="l" defTabSz="964565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21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87830" indent="-241300" algn="l" defTabSz="964565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69795" indent="-241300" algn="l" defTabSz="964565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51760" indent="-241300" algn="l" defTabSz="964565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34360" indent="-241300" algn="l" defTabSz="964565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16325" indent="-241300" algn="l" defTabSz="964565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98290" indent="-241300" algn="l" defTabSz="964565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kumimoji="1" lang="zh-CN" altLang="en-US" sz="36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项目研究内容</a:t>
            </a:r>
            <a:r>
              <a:rPr kumimoji="1" lang="en-US" altLang="zh-CN" sz="36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-</a:t>
            </a:r>
            <a:r>
              <a:rPr kumimoji="1" lang="zh-CN" altLang="en-US" sz="28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基本构造</a:t>
            </a:r>
            <a:r>
              <a:rPr kumimoji="1" lang="en-US" altLang="zh-CN" sz="28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-3</a:t>
            </a:r>
            <a:endParaRPr kumimoji="1" lang="en-US" altLang="zh-CN" sz="2800" b="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545590" y="2697480"/>
            <a:ext cx="8700770" cy="2304415"/>
            <a:chOff x="1090" y="4248"/>
            <a:chExt cx="13702" cy="3629"/>
          </a:xfrm>
        </p:grpSpPr>
        <p:graphicFrame>
          <p:nvGraphicFramePr>
            <p:cNvPr id="5" name="对象 4"/>
            <p:cNvGraphicFramePr/>
            <p:nvPr/>
          </p:nvGraphicFramePr>
          <p:xfrm>
            <a:off x="13421" y="5082"/>
            <a:ext cx="1371" cy="233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" name="" r:id="rId1" imgW="869950" imgH="1479550" progId="Paint.Picture">
                    <p:embed/>
                  </p:oleObj>
                </mc:Choice>
                <mc:Fallback>
                  <p:oleObj name="" r:id="rId1" imgW="869950" imgH="1479550" progId="Paint.Picture">
                    <p:embed/>
                    <p:pic>
                      <p:nvPicPr>
                        <p:cNvPr id="0" name="图片 5"/>
                        <p:cNvPicPr/>
                        <p:nvPr/>
                      </p:nvPicPr>
                      <p:blipFill>
                        <a:blip r:embed="rId2"/>
                        <a:stretch>
                          <a:fillRect/>
                        </a:stretch>
                      </p:blipFill>
                      <p:spPr>
                        <a:xfrm>
                          <a:off x="13421" y="5082"/>
                          <a:ext cx="1371" cy="2332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" name="对象 17"/>
            <p:cNvGraphicFramePr/>
            <p:nvPr/>
          </p:nvGraphicFramePr>
          <p:xfrm>
            <a:off x="5425" y="4248"/>
            <a:ext cx="2921" cy="345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" name="" r:id="rId3" imgW="1955800" imgH="2368550" progId="Paint.Picture">
                    <p:embed/>
                  </p:oleObj>
                </mc:Choice>
                <mc:Fallback>
                  <p:oleObj name="" r:id="rId3" imgW="1955800" imgH="2368550" progId="Paint.Picture">
                    <p:embed/>
                    <p:pic>
                      <p:nvPicPr>
                        <p:cNvPr id="0" name="图片 18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5425" y="4248"/>
                          <a:ext cx="2921" cy="345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20" name="直接连接符 19"/>
            <p:cNvCxnSpPr/>
            <p:nvPr/>
          </p:nvCxnSpPr>
          <p:spPr>
            <a:xfrm>
              <a:off x="3856" y="5804"/>
              <a:ext cx="1455" cy="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>
              <a:off x="3848" y="5988"/>
              <a:ext cx="1455" cy="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>
              <a:off x="3856" y="6188"/>
              <a:ext cx="1455" cy="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文本框 23"/>
            <p:cNvSpPr txBox="1"/>
            <p:nvPr/>
          </p:nvSpPr>
          <p:spPr>
            <a:xfrm>
              <a:off x="1090" y="5706"/>
              <a:ext cx="2634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/>
                <a:t>输入：</a:t>
              </a:r>
              <a:r>
                <a:rPr lang="en-US" altLang="zh-CN"/>
                <a:t>AC380V</a:t>
              </a:r>
              <a:endParaRPr lang="en-US" altLang="zh-CN"/>
            </a:p>
          </p:txBody>
        </p:sp>
        <p:sp>
          <p:nvSpPr>
            <p:cNvPr id="25" name="右箭头 24"/>
            <p:cNvSpPr/>
            <p:nvPr/>
          </p:nvSpPr>
          <p:spPr>
            <a:xfrm>
              <a:off x="8426" y="6494"/>
              <a:ext cx="4794" cy="367"/>
            </a:xfrm>
            <a:prstGeom prst="rightArrow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sz="2530" dirty="0">
                <a:latin typeface="HelveticaNeueLT Pro 35 Th" pitchFamily="34" charset="0"/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9442" y="6861"/>
              <a:ext cx="2863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/>
                <a:t>受控风扇电源：</a:t>
              </a:r>
              <a:r>
                <a:rPr lang="en-US" altLang="zh-CN"/>
                <a:t>AC380V</a:t>
              </a:r>
              <a:endParaRPr lang="en-US" altLang="zh-CN"/>
            </a:p>
          </p:txBody>
        </p:sp>
        <p:sp>
          <p:nvSpPr>
            <p:cNvPr id="28" name="左右箭头 27"/>
            <p:cNvSpPr/>
            <p:nvPr/>
          </p:nvSpPr>
          <p:spPr>
            <a:xfrm>
              <a:off x="8366" y="5388"/>
              <a:ext cx="4903" cy="413"/>
            </a:xfrm>
            <a:prstGeom prst="leftRightArrow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sz="2530" dirty="0">
                <a:latin typeface="HelveticaNeueLT Pro 35 Th" pitchFamily="34" charset="0"/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9374" y="4808"/>
              <a:ext cx="299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/>
                <a:t>通信、控制信号</a:t>
              </a:r>
              <a:endParaRPr lang="zh-CN" altLang="en-US"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11"/>
          <p:cNvSpPr/>
          <p:nvPr/>
        </p:nvSpPr>
        <p:spPr bwMode="auto">
          <a:xfrm>
            <a:off x="6975951" y="1790"/>
            <a:ext cx="5879631" cy="7229787"/>
          </a:xfrm>
          <a:custGeom>
            <a:avLst/>
            <a:gdLst>
              <a:gd name="T0" fmla="*/ 1998 w 4661"/>
              <a:gd name="T1" fmla="*/ 0 h 5613"/>
              <a:gd name="T2" fmla="*/ 4661 w 4661"/>
              <a:gd name="T3" fmla="*/ 0 h 5613"/>
              <a:gd name="T4" fmla="*/ 2660 w 4661"/>
              <a:gd name="T5" fmla="*/ 5613 h 5613"/>
              <a:gd name="T6" fmla="*/ 0 w 4661"/>
              <a:gd name="T7" fmla="*/ 5613 h 5613"/>
              <a:gd name="T8" fmla="*/ 1998 w 4661"/>
              <a:gd name="T9" fmla="*/ 0 h 56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661" h="5613">
                <a:moveTo>
                  <a:pt x="1998" y="0"/>
                </a:moveTo>
                <a:lnTo>
                  <a:pt x="4661" y="0"/>
                </a:lnTo>
                <a:lnTo>
                  <a:pt x="2660" y="5613"/>
                </a:lnTo>
                <a:lnTo>
                  <a:pt x="0" y="5613"/>
                </a:lnTo>
                <a:lnTo>
                  <a:pt x="1998" y="0"/>
                </a:lnTo>
                <a:close/>
              </a:path>
            </a:pathLst>
          </a:custGeom>
          <a:blipFill dpi="0"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45293" tIns="22647" rIns="45293" bIns="22647" numCol="1" anchor="t" anchorCtr="0" compatLnSpc="1"/>
          <a:lstStyle/>
          <a:p>
            <a:endParaRPr lang="zh-CN" altLang="en-US">
              <a:ea typeface="微软雅黑" panose="020B0503020204020204" charset="-122"/>
            </a:endParaRPr>
          </a:p>
        </p:txBody>
      </p:sp>
      <p:grpSp>
        <p:nvGrpSpPr>
          <p:cNvPr id="2" name="Group 16"/>
          <p:cNvGrpSpPr/>
          <p:nvPr/>
        </p:nvGrpSpPr>
        <p:grpSpPr>
          <a:xfrm>
            <a:off x="3533" y="3292468"/>
            <a:ext cx="6188983" cy="161931"/>
            <a:chOff x="0" y="2341322"/>
            <a:chExt cx="4403469" cy="115214"/>
          </a:xfrm>
          <a:solidFill>
            <a:schemeClr val="accent1"/>
          </a:solidFill>
        </p:grpSpPr>
        <p:sp>
          <p:nvSpPr>
            <p:cNvPr id="13" name="Rectangle 12"/>
            <p:cNvSpPr/>
            <p:nvPr/>
          </p:nvSpPr>
          <p:spPr>
            <a:xfrm>
              <a:off x="0" y="2341322"/>
              <a:ext cx="4403469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450340">
                <a:defRPr/>
              </a:pPr>
              <a:endParaRPr lang="en-US" sz="2670" dirty="0"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3535074" y="2387041"/>
              <a:ext cx="868395" cy="694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450340">
                <a:defRPr/>
              </a:pPr>
              <a:endParaRPr lang="en-US" sz="2670" dirty="0"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3530604" y="3580393"/>
            <a:ext cx="3657600" cy="59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1030605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1030605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1030605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1030605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id-ID" sz="3200" dirty="0">
                <a:solidFill>
                  <a:schemeClr val="accent1"/>
                </a:solidFill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项目效益及成果展示</a:t>
            </a:r>
            <a:endParaRPr lang="zh-CN" altLang="id-ID" sz="3200" dirty="0">
              <a:solidFill>
                <a:schemeClr val="accent1"/>
              </a:solidFill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2342781" y="3487778"/>
            <a:ext cx="1043131" cy="95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1030605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1030605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1030605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1030605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5620" dirty="0">
                <a:solidFill>
                  <a:schemeClr val="accent1"/>
                </a:solidFill>
                <a:ea typeface="微软雅黑" panose="020B0503020204020204" charset="-122"/>
                <a:sym typeface="Arial" panose="020B0604020202020204" pitchFamily="34" charset="0"/>
              </a:rPr>
              <a:t>03</a:t>
            </a:r>
            <a:endParaRPr lang="en-US" altLang="zh-CN" sz="5620" dirty="0">
              <a:solidFill>
                <a:schemeClr val="accent1"/>
              </a:solidFill>
              <a:ea typeface="微软雅黑" panose="020B050302020402020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gallery dir="l"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占位符 3"/>
          <p:cNvSpPr txBox="1"/>
          <p:nvPr/>
        </p:nvSpPr>
        <p:spPr>
          <a:xfrm>
            <a:off x="904240" y="287020"/>
            <a:ext cx="6596380" cy="558165"/>
          </a:xfrm>
          <a:prstGeom prst="rect">
            <a:avLst/>
          </a:prstGeom>
        </p:spPr>
        <p:txBody>
          <a:bodyPr anchor="ctr"/>
          <a:lstStyle>
            <a:lvl1pPr marL="0" indent="0" algn="l" defTabSz="964565" rtl="0" eaLnBrk="1" latinLnBrk="0" hangingPunct="1">
              <a:lnSpc>
                <a:spcPct val="90000"/>
              </a:lnSpc>
              <a:spcBef>
                <a:spcPts val="1055"/>
              </a:spcBef>
              <a:buFont typeface="Arial" panose="020B0604020202020204" pitchFamily="34" charset="0"/>
              <a:buNone/>
              <a:defRPr sz="2955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3265" indent="-241300" algn="l" defTabSz="964565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25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5230" indent="-241300" algn="l" defTabSz="964565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21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87830" indent="-241300" algn="l" defTabSz="964565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69795" indent="-241300" algn="l" defTabSz="964565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51760" indent="-241300" algn="l" defTabSz="964565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34360" indent="-241300" algn="l" defTabSz="964565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16325" indent="-241300" algn="l" defTabSz="964565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98290" indent="-241300" algn="l" defTabSz="964565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kumimoji="1" lang="zh-CN" altLang="en-US" sz="36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项目效益及成果展示</a:t>
            </a:r>
            <a:r>
              <a:rPr kumimoji="1" lang="en-US" altLang="zh-CN" sz="36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-</a:t>
            </a:r>
            <a:r>
              <a:rPr kumimoji="1" lang="zh-CN" altLang="en-US" sz="28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项目效益</a:t>
            </a:r>
            <a:endParaRPr kumimoji="1" lang="zh-CN" altLang="en-US" sz="2800" b="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6" name="TextBox 39"/>
          <p:cNvSpPr txBox="1"/>
          <p:nvPr/>
        </p:nvSpPr>
        <p:spPr>
          <a:xfrm>
            <a:off x="2528570" y="1193165"/>
            <a:ext cx="7809865" cy="3969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609600" eaLnBrk="1" latinLnBrk="0" hangingPunct="1">
              <a:lnSpc>
                <a:spcPct val="150000"/>
              </a:lnSpc>
              <a:extLst>
                <a:ext uri="{35155182-B16C-46BC-9424-99874614C6A1}">
                  <wpsdc:indentchars xmlns:wpsdc="http://www.wps.cn/officeDocument/2017/drawingmlCustomData" val="200" checksum="4158780845"/>
                </a:ext>
              </a:extLst>
            </a:pPr>
            <a:r>
              <a:rPr lang="zh-CN" sz="2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rPr>
              <a:t>项目研发的</a:t>
            </a:r>
            <a:r>
              <a:rPr sz="2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rPr>
              <a:t>换流变变频风机调试平台</a:t>
            </a: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rPr>
              <a:t>，从根本上解决新机参数设置错误、维修或返修机维修质量问题、参数设置问题导致的现场反复拆装风扇，提高检修效率，对于时间紧迫的检修过程具有及其重要的意义。</a:t>
            </a:r>
            <a:endParaRPr lang="zh-CN" altLang="en-US" sz="2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charset="-122"/>
            </a:endParaRPr>
          </a:p>
          <a:p>
            <a:pPr indent="609600" eaLnBrk="1" latinLnBrk="0" hangingPunct="1">
              <a:lnSpc>
                <a:spcPct val="150000"/>
              </a:lnSpc>
              <a:extLst>
                <a:ext uri="{35155182-B16C-46BC-9424-99874614C6A1}">
                  <wpsdc:indentchars xmlns:wpsdc="http://www.wps.cn/officeDocument/2017/drawingmlCustomData" val="200" checksum="4158780845"/>
                </a:ext>
              </a:extLst>
            </a:pP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rPr>
              <a:t>该平台可实现</a:t>
            </a: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rPr>
              <a:t>EBM</a:t>
            </a: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rPr>
              <a:t>风机性能的全面测试，实现所有待安装的</a:t>
            </a: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rPr>
              <a:t>EBM</a:t>
            </a: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rPr>
              <a:t>风扇均通过严格检测，保证维修后待安装风机健康状态良好。</a:t>
            </a:r>
            <a:endParaRPr lang="zh-CN" altLang="en-US" sz="2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2" name="Freeform 6"/>
          <p:cNvSpPr/>
          <p:nvPr/>
        </p:nvSpPr>
        <p:spPr bwMode="auto">
          <a:xfrm>
            <a:off x="204" y="845430"/>
            <a:ext cx="2458876" cy="2452126"/>
          </a:xfrm>
          <a:custGeom>
            <a:avLst/>
            <a:gdLst>
              <a:gd name="T0" fmla="*/ 91 w 1093"/>
              <a:gd name="T1" fmla="*/ 0 h 1090"/>
              <a:gd name="T2" fmla="*/ 1004 w 1093"/>
              <a:gd name="T3" fmla="*/ 0 h 1090"/>
              <a:gd name="T4" fmla="*/ 1032 w 1093"/>
              <a:gd name="T5" fmla="*/ 3 h 1090"/>
              <a:gd name="T6" fmla="*/ 1057 w 1093"/>
              <a:gd name="T7" fmla="*/ 17 h 1090"/>
              <a:gd name="T8" fmla="*/ 1076 w 1093"/>
              <a:gd name="T9" fmla="*/ 36 h 1090"/>
              <a:gd name="T10" fmla="*/ 1088 w 1093"/>
              <a:gd name="T11" fmla="*/ 61 h 1090"/>
              <a:gd name="T12" fmla="*/ 1093 w 1093"/>
              <a:gd name="T13" fmla="*/ 89 h 1090"/>
              <a:gd name="T14" fmla="*/ 1093 w 1093"/>
              <a:gd name="T15" fmla="*/ 1001 h 1090"/>
              <a:gd name="T16" fmla="*/ 1088 w 1093"/>
              <a:gd name="T17" fmla="*/ 1029 h 1090"/>
              <a:gd name="T18" fmla="*/ 1076 w 1093"/>
              <a:gd name="T19" fmla="*/ 1054 h 1090"/>
              <a:gd name="T20" fmla="*/ 1057 w 1093"/>
              <a:gd name="T21" fmla="*/ 1073 h 1090"/>
              <a:gd name="T22" fmla="*/ 1032 w 1093"/>
              <a:gd name="T23" fmla="*/ 1085 h 1090"/>
              <a:gd name="T24" fmla="*/ 1004 w 1093"/>
              <a:gd name="T25" fmla="*/ 1090 h 1090"/>
              <a:gd name="T26" fmla="*/ 91 w 1093"/>
              <a:gd name="T27" fmla="*/ 1090 h 1090"/>
              <a:gd name="T28" fmla="*/ 62 w 1093"/>
              <a:gd name="T29" fmla="*/ 1085 h 1090"/>
              <a:gd name="T30" fmla="*/ 37 w 1093"/>
              <a:gd name="T31" fmla="*/ 1073 h 1090"/>
              <a:gd name="T32" fmla="*/ 18 w 1093"/>
              <a:gd name="T33" fmla="*/ 1054 h 1090"/>
              <a:gd name="T34" fmla="*/ 6 w 1093"/>
              <a:gd name="T35" fmla="*/ 1029 h 1090"/>
              <a:gd name="T36" fmla="*/ 0 w 1093"/>
              <a:gd name="T37" fmla="*/ 1001 h 1090"/>
              <a:gd name="T38" fmla="*/ 0 w 1093"/>
              <a:gd name="T39" fmla="*/ 89 h 1090"/>
              <a:gd name="T40" fmla="*/ 6 w 1093"/>
              <a:gd name="T41" fmla="*/ 61 h 1090"/>
              <a:gd name="T42" fmla="*/ 18 w 1093"/>
              <a:gd name="T43" fmla="*/ 36 h 1090"/>
              <a:gd name="T44" fmla="*/ 37 w 1093"/>
              <a:gd name="T45" fmla="*/ 17 h 1090"/>
              <a:gd name="T46" fmla="*/ 62 w 1093"/>
              <a:gd name="T47" fmla="*/ 3 h 1090"/>
              <a:gd name="T48" fmla="*/ 91 w 1093"/>
              <a:gd name="T49" fmla="*/ 0 h 10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1093" h="1090">
                <a:moveTo>
                  <a:pt x="91" y="0"/>
                </a:moveTo>
                <a:lnTo>
                  <a:pt x="1004" y="0"/>
                </a:lnTo>
                <a:lnTo>
                  <a:pt x="1032" y="3"/>
                </a:lnTo>
                <a:lnTo>
                  <a:pt x="1057" y="17"/>
                </a:lnTo>
                <a:lnTo>
                  <a:pt x="1076" y="36"/>
                </a:lnTo>
                <a:lnTo>
                  <a:pt x="1088" y="61"/>
                </a:lnTo>
                <a:lnTo>
                  <a:pt x="1093" y="89"/>
                </a:lnTo>
                <a:lnTo>
                  <a:pt x="1093" y="1001"/>
                </a:lnTo>
                <a:lnTo>
                  <a:pt x="1088" y="1029"/>
                </a:lnTo>
                <a:lnTo>
                  <a:pt x="1076" y="1054"/>
                </a:lnTo>
                <a:lnTo>
                  <a:pt x="1057" y="1073"/>
                </a:lnTo>
                <a:lnTo>
                  <a:pt x="1032" y="1085"/>
                </a:lnTo>
                <a:lnTo>
                  <a:pt x="1004" y="1090"/>
                </a:lnTo>
                <a:lnTo>
                  <a:pt x="91" y="1090"/>
                </a:lnTo>
                <a:lnTo>
                  <a:pt x="62" y="1085"/>
                </a:lnTo>
                <a:lnTo>
                  <a:pt x="37" y="1073"/>
                </a:lnTo>
                <a:lnTo>
                  <a:pt x="18" y="1054"/>
                </a:lnTo>
                <a:lnTo>
                  <a:pt x="6" y="1029"/>
                </a:lnTo>
                <a:lnTo>
                  <a:pt x="0" y="1001"/>
                </a:lnTo>
                <a:lnTo>
                  <a:pt x="0" y="89"/>
                </a:lnTo>
                <a:lnTo>
                  <a:pt x="6" y="61"/>
                </a:lnTo>
                <a:lnTo>
                  <a:pt x="18" y="36"/>
                </a:lnTo>
                <a:lnTo>
                  <a:pt x="37" y="17"/>
                </a:lnTo>
                <a:lnTo>
                  <a:pt x="62" y="3"/>
                </a:lnTo>
                <a:lnTo>
                  <a:pt x="91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</a:ln>
        </p:spPr>
        <p:txBody>
          <a:bodyPr vert="horz" wrap="square" lIns="128580" tIns="64290" rIns="128580" bIns="64290" numCol="1" anchor="t" anchorCtr="0" compatLnSpc="1"/>
          <a:lstStyle/>
          <a:p>
            <a:endParaRPr lang="zh-CN" altLang="en-US">
              <a:ea typeface="微软雅黑" panose="020B0503020204020204" charset="-122"/>
            </a:endParaRPr>
          </a:p>
        </p:txBody>
      </p:sp>
      <p:sp>
        <p:nvSpPr>
          <p:cNvPr id="12" name="Freeform 11"/>
          <p:cNvSpPr/>
          <p:nvPr/>
        </p:nvSpPr>
        <p:spPr bwMode="auto">
          <a:xfrm>
            <a:off x="10404350" y="4685666"/>
            <a:ext cx="2454378" cy="2454378"/>
          </a:xfrm>
          <a:custGeom>
            <a:avLst/>
            <a:gdLst>
              <a:gd name="T0" fmla="*/ 89 w 1091"/>
              <a:gd name="T1" fmla="*/ 0 h 1091"/>
              <a:gd name="T2" fmla="*/ 1002 w 1091"/>
              <a:gd name="T3" fmla="*/ 0 h 1091"/>
              <a:gd name="T4" fmla="*/ 1030 w 1091"/>
              <a:gd name="T5" fmla="*/ 4 h 1091"/>
              <a:gd name="T6" fmla="*/ 1055 w 1091"/>
              <a:gd name="T7" fmla="*/ 16 h 1091"/>
              <a:gd name="T8" fmla="*/ 1074 w 1091"/>
              <a:gd name="T9" fmla="*/ 35 h 1091"/>
              <a:gd name="T10" fmla="*/ 1088 w 1091"/>
              <a:gd name="T11" fmla="*/ 61 h 1091"/>
              <a:gd name="T12" fmla="*/ 1091 w 1091"/>
              <a:gd name="T13" fmla="*/ 89 h 1091"/>
              <a:gd name="T14" fmla="*/ 1091 w 1091"/>
              <a:gd name="T15" fmla="*/ 1002 h 1091"/>
              <a:gd name="T16" fmla="*/ 1088 w 1091"/>
              <a:gd name="T17" fmla="*/ 1030 h 1091"/>
              <a:gd name="T18" fmla="*/ 1074 w 1091"/>
              <a:gd name="T19" fmla="*/ 1054 h 1091"/>
              <a:gd name="T20" fmla="*/ 1055 w 1091"/>
              <a:gd name="T21" fmla="*/ 1073 h 1091"/>
              <a:gd name="T22" fmla="*/ 1030 w 1091"/>
              <a:gd name="T23" fmla="*/ 1086 h 1091"/>
              <a:gd name="T24" fmla="*/ 1002 w 1091"/>
              <a:gd name="T25" fmla="*/ 1091 h 1091"/>
              <a:gd name="T26" fmla="*/ 89 w 1091"/>
              <a:gd name="T27" fmla="*/ 1091 h 1091"/>
              <a:gd name="T28" fmla="*/ 61 w 1091"/>
              <a:gd name="T29" fmla="*/ 1086 h 1091"/>
              <a:gd name="T30" fmla="*/ 37 w 1091"/>
              <a:gd name="T31" fmla="*/ 1073 h 1091"/>
              <a:gd name="T32" fmla="*/ 18 w 1091"/>
              <a:gd name="T33" fmla="*/ 1054 h 1091"/>
              <a:gd name="T34" fmla="*/ 4 w 1091"/>
              <a:gd name="T35" fmla="*/ 1030 h 1091"/>
              <a:gd name="T36" fmla="*/ 0 w 1091"/>
              <a:gd name="T37" fmla="*/ 1002 h 1091"/>
              <a:gd name="T38" fmla="*/ 0 w 1091"/>
              <a:gd name="T39" fmla="*/ 89 h 1091"/>
              <a:gd name="T40" fmla="*/ 4 w 1091"/>
              <a:gd name="T41" fmla="*/ 61 h 1091"/>
              <a:gd name="T42" fmla="*/ 18 w 1091"/>
              <a:gd name="T43" fmla="*/ 35 h 1091"/>
              <a:gd name="T44" fmla="*/ 37 w 1091"/>
              <a:gd name="T45" fmla="*/ 16 h 1091"/>
              <a:gd name="T46" fmla="*/ 61 w 1091"/>
              <a:gd name="T47" fmla="*/ 4 h 1091"/>
              <a:gd name="T48" fmla="*/ 89 w 1091"/>
              <a:gd name="T49" fmla="*/ 0 h 10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1091" h="1091">
                <a:moveTo>
                  <a:pt x="89" y="0"/>
                </a:moveTo>
                <a:lnTo>
                  <a:pt x="1002" y="0"/>
                </a:lnTo>
                <a:lnTo>
                  <a:pt x="1030" y="4"/>
                </a:lnTo>
                <a:lnTo>
                  <a:pt x="1055" y="16"/>
                </a:lnTo>
                <a:lnTo>
                  <a:pt x="1074" y="35"/>
                </a:lnTo>
                <a:lnTo>
                  <a:pt x="1088" y="61"/>
                </a:lnTo>
                <a:lnTo>
                  <a:pt x="1091" y="89"/>
                </a:lnTo>
                <a:lnTo>
                  <a:pt x="1091" y="1002"/>
                </a:lnTo>
                <a:lnTo>
                  <a:pt x="1088" y="1030"/>
                </a:lnTo>
                <a:lnTo>
                  <a:pt x="1074" y="1054"/>
                </a:lnTo>
                <a:lnTo>
                  <a:pt x="1055" y="1073"/>
                </a:lnTo>
                <a:lnTo>
                  <a:pt x="1030" y="1086"/>
                </a:lnTo>
                <a:lnTo>
                  <a:pt x="1002" y="1091"/>
                </a:lnTo>
                <a:lnTo>
                  <a:pt x="89" y="1091"/>
                </a:lnTo>
                <a:lnTo>
                  <a:pt x="61" y="1086"/>
                </a:lnTo>
                <a:lnTo>
                  <a:pt x="37" y="1073"/>
                </a:lnTo>
                <a:lnTo>
                  <a:pt x="18" y="1054"/>
                </a:lnTo>
                <a:lnTo>
                  <a:pt x="4" y="1030"/>
                </a:lnTo>
                <a:lnTo>
                  <a:pt x="0" y="1002"/>
                </a:lnTo>
                <a:lnTo>
                  <a:pt x="0" y="89"/>
                </a:lnTo>
                <a:lnTo>
                  <a:pt x="4" y="61"/>
                </a:lnTo>
                <a:lnTo>
                  <a:pt x="18" y="35"/>
                </a:lnTo>
                <a:lnTo>
                  <a:pt x="37" y="16"/>
                </a:lnTo>
                <a:lnTo>
                  <a:pt x="61" y="4"/>
                </a:lnTo>
                <a:lnTo>
                  <a:pt x="89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</a:ln>
        </p:spPr>
        <p:txBody>
          <a:bodyPr vert="horz" wrap="square" lIns="128580" tIns="64290" rIns="128580" bIns="64290" numCol="1" anchor="t" anchorCtr="0" compatLnSpc="1"/>
          <a:lstStyle/>
          <a:p>
            <a:endParaRPr lang="zh-CN" altLang="en-US"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gallery dir="l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2" grpId="0" bldLvl="0" animBg="1"/>
      <p:bldP spid="12" grpId="0" bldLvl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108676" y="2924089"/>
            <a:ext cx="10641398" cy="2288575"/>
            <a:chOff x="1050566" y="2772576"/>
            <a:chExt cx="10090868" cy="2170176"/>
          </a:xfrm>
          <a:solidFill>
            <a:srgbClr val="0170C1"/>
          </a:solidFill>
        </p:grpSpPr>
        <p:sp>
          <p:nvSpPr>
            <p:cNvPr id="50" name="Block Arc 49"/>
            <p:cNvSpPr/>
            <p:nvPr/>
          </p:nvSpPr>
          <p:spPr>
            <a:xfrm>
              <a:off x="1050566" y="2786644"/>
              <a:ext cx="2156108" cy="2156108"/>
            </a:xfrm>
            <a:prstGeom prst="blockArc">
              <a:avLst>
                <a:gd name="adj1" fmla="val 10800000"/>
                <a:gd name="adj2" fmla="val 0"/>
                <a:gd name="adj3" fmla="val 8077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charset="-122"/>
                <a:cs typeface="Arial" panose="020B0604020202020204" pitchFamily="34" charset="0"/>
              </a:endParaRPr>
            </a:p>
          </p:txBody>
        </p:sp>
        <p:sp>
          <p:nvSpPr>
            <p:cNvPr id="51" name="Block Arc 50"/>
            <p:cNvSpPr/>
            <p:nvPr/>
          </p:nvSpPr>
          <p:spPr>
            <a:xfrm flipV="1">
              <a:off x="3034256" y="2772576"/>
              <a:ext cx="2156108" cy="2156108"/>
            </a:xfrm>
            <a:prstGeom prst="blockArc">
              <a:avLst>
                <a:gd name="adj1" fmla="val 10800000"/>
                <a:gd name="adj2" fmla="val 0"/>
                <a:gd name="adj3" fmla="val 8077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charset="-122"/>
                <a:cs typeface="Arial" panose="020B0604020202020204" pitchFamily="34" charset="0"/>
              </a:endParaRPr>
            </a:p>
          </p:txBody>
        </p:sp>
        <p:sp>
          <p:nvSpPr>
            <p:cNvPr id="52" name="Block Arc 51"/>
            <p:cNvSpPr/>
            <p:nvPr/>
          </p:nvSpPr>
          <p:spPr>
            <a:xfrm>
              <a:off x="5017946" y="2786644"/>
              <a:ext cx="2156108" cy="2156108"/>
            </a:xfrm>
            <a:prstGeom prst="blockArc">
              <a:avLst>
                <a:gd name="adj1" fmla="val 10800000"/>
                <a:gd name="adj2" fmla="val 0"/>
                <a:gd name="adj3" fmla="val 8077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charset="-122"/>
                <a:cs typeface="Arial" panose="020B0604020202020204" pitchFamily="34" charset="0"/>
              </a:endParaRPr>
            </a:p>
          </p:txBody>
        </p:sp>
        <p:sp>
          <p:nvSpPr>
            <p:cNvPr id="53" name="Block Arc 52"/>
            <p:cNvSpPr/>
            <p:nvPr/>
          </p:nvSpPr>
          <p:spPr>
            <a:xfrm flipV="1">
              <a:off x="7001636" y="2772576"/>
              <a:ext cx="2156108" cy="2156108"/>
            </a:xfrm>
            <a:prstGeom prst="blockArc">
              <a:avLst>
                <a:gd name="adj1" fmla="val 10800000"/>
                <a:gd name="adj2" fmla="val 0"/>
                <a:gd name="adj3" fmla="val 8077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charset="-122"/>
                <a:cs typeface="Arial" panose="020B0604020202020204" pitchFamily="34" charset="0"/>
              </a:endParaRPr>
            </a:p>
          </p:txBody>
        </p:sp>
        <p:sp>
          <p:nvSpPr>
            <p:cNvPr id="54" name="Block Arc 53"/>
            <p:cNvSpPr/>
            <p:nvPr/>
          </p:nvSpPr>
          <p:spPr>
            <a:xfrm>
              <a:off x="8985326" y="2786644"/>
              <a:ext cx="2156108" cy="2156108"/>
            </a:xfrm>
            <a:prstGeom prst="blockArc">
              <a:avLst>
                <a:gd name="adj1" fmla="val 10800000"/>
                <a:gd name="adj2" fmla="val 0"/>
                <a:gd name="adj3" fmla="val 8077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2160029" y="4833501"/>
            <a:ext cx="157669" cy="554104"/>
            <a:chOff x="8243431" y="1672074"/>
            <a:chExt cx="199000" cy="699358"/>
          </a:xfrm>
          <a:solidFill>
            <a:schemeClr val="accent1"/>
          </a:solidFill>
        </p:grpSpPr>
        <p:sp>
          <p:nvSpPr>
            <p:cNvPr id="66" name="Oval 65"/>
            <p:cNvSpPr/>
            <p:nvPr/>
          </p:nvSpPr>
          <p:spPr>
            <a:xfrm>
              <a:off x="8243431" y="2172432"/>
              <a:ext cx="199000" cy="199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Franklin Gothic Medium" panose="020B0603020102020204" pitchFamily="34" charset="0"/>
                <a:ea typeface="微软雅黑" panose="020B0503020204020204" charset="-122"/>
                <a:cs typeface="Arial" panose="020B0604020202020204" pitchFamily="34" charset="0"/>
              </a:endParaRPr>
            </a:p>
          </p:txBody>
        </p:sp>
        <p:sp>
          <p:nvSpPr>
            <p:cNvPr id="67" name="Oval 66"/>
            <p:cNvSpPr/>
            <p:nvPr/>
          </p:nvSpPr>
          <p:spPr>
            <a:xfrm>
              <a:off x="8243431" y="1921597"/>
              <a:ext cx="199000" cy="199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Franklin Gothic Medium" panose="020B0603020102020204" pitchFamily="34" charset="0"/>
                <a:ea typeface="微软雅黑" panose="020B0503020204020204" charset="-122"/>
                <a:cs typeface="Arial" panose="020B0604020202020204" pitchFamily="34" charset="0"/>
              </a:endParaRPr>
            </a:p>
          </p:txBody>
        </p:sp>
        <p:sp>
          <p:nvSpPr>
            <p:cNvPr id="68" name="Oval 67"/>
            <p:cNvSpPr/>
            <p:nvPr/>
          </p:nvSpPr>
          <p:spPr>
            <a:xfrm>
              <a:off x="8243431" y="1672074"/>
              <a:ext cx="199000" cy="199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Franklin Gothic Medium" panose="020B0603020102020204" pitchFamily="34" charset="0"/>
                <a:ea typeface="微软雅黑" panose="020B050302020402020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6350542" y="4833501"/>
            <a:ext cx="157669" cy="554104"/>
            <a:chOff x="8243431" y="1672074"/>
            <a:chExt cx="199000" cy="699358"/>
          </a:xfrm>
          <a:solidFill>
            <a:schemeClr val="accent3"/>
          </a:solidFill>
        </p:grpSpPr>
        <p:sp>
          <p:nvSpPr>
            <p:cNvPr id="71" name="Oval 70"/>
            <p:cNvSpPr/>
            <p:nvPr/>
          </p:nvSpPr>
          <p:spPr>
            <a:xfrm>
              <a:off x="8243431" y="2172432"/>
              <a:ext cx="199000" cy="199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Franklin Gothic Medium" panose="020B0603020102020204" pitchFamily="34" charset="0"/>
                <a:ea typeface="微软雅黑" panose="020B0503020204020204" charset="-122"/>
                <a:cs typeface="Arial" panose="020B0604020202020204" pitchFamily="34" charset="0"/>
              </a:endParaRPr>
            </a:p>
          </p:txBody>
        </p:sp>
        <p:sp>
          <p:nvSpPr>
            <p:cNvPr id="72" name="Oval 71"/>
            <p:cNvSpPr/>
            <p:nvPr/>
          </p:nvSpPr>
          <p:spPr>
            <a:xfrm>
              <a:off x="8243431" y="1921597"/>
              <a:ext cx="199000" cy="199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Franklin Gothic Medium" panose="020B0603020102020204" pitchFamily="34" charset="0"/>
                <a:ea typeface="微软雅黑" panose="020B0503020204020204" charset="-122"/>
                <a:cs typeface="Arial" panose="020B0604020202020204" pitchFamily="34" charset="0"/>
              </a:endParaRPr>
            </a:p>
          </p:txBody>
        </p:sp>
        <p:sp>
          <p:nvSpPr>
            <p:cNvPr id="73" name="Oval 72"/>
            <p:cNvSpPr/>
            <p:nvPr/>
          </p:nvSpPr>
          <p:spPr>
            <a:xfrm>
              <a:off x="8243431" y="1672074"/>
              <a:ext cx="199000" cy="199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Franklin Gothic Medium" panose="020B0603020102020204" pitchFamily="34" charset="0"/>
                <a:ea typeface="微软雅黑" panose="020B050302020402020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74" name="Group 73"/>
          <p:cNvGrpSpPr/>
          <p:nvPr/>
        </p:nvGrpSpPr>
        <p:grpSpPr>
          <a:xfrm>
            <a:off x="10534370" y="4833501"/>
            <a:ext cx="157669" cy="554104"/>
            <a:chOff x="8243431" y="1672074"/>
            <a:chExt cx="199000" cy="699358"/>
          </a:xfrm>
          <a:solidFill>
            <a:schemeClr val="accent1"/>
          </a:solidFill>
        </p:grpSpPr>
        <p:sp>
          <p:nvSpPr>
            <p:cNvPr id="75" name="Oval 74"/>
            <p:cNvSpPr/>
            <p:nvPr/>
          </p:nvSpPr>
          <p:spPr>
            <a:xfrm>
              <a:off x="8243431" y="2172432"/>
              <a:ext cx="199000" cy="199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Franklin Gothic Medium" panose="020B0603020102020204" pitchFamily="34" charset="0"/>
                <a:ea typeface="微软雅黑" panose="020B0503020204020204" charset="-122"/>
                <a:cs typeface="Arial" panose="020B0604020202020204" pitchFamily="34" charset="0"/>
              </a:endParaRPr>
            </a:p>
          </p:txBody>
        </p:sp>
        <p:sp>
          <p:nvSpPr>
            <p:cNvPr id="76" name="Oval 75"/>
            <p:cNvSpPr/>
            <p:nvPr/>
          </p:nvSpPr>
          <p:spPr>
            <a:xfrm>
              <a:off x="8243431" y="1921597"/>
              <a:ext cx="199000" cy="199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Franklin Gothic Medium" panose="020B0603020102020204" pitchFamily="34" charset="0"/>
                <a:ea typeface="微软雅黑" panose="020B0503020204020204" charset="-122"/>
                <a:cs typeface="Arial" panose="020B0604020202020204" pitchFamily="34" charset="0"/>
              </a:endParaRPr>
            </a:p>
          </p:txBody>
        </p:sp>
        <p:sp>
          <p:nvSpPr>
            <p:cNvPr id="77" name="Oval 76"/>
            <p:cNvSpPr/>
            <p:nvPr/>
          </p:nvSpPr>
          <p:spPr>
            <a:xfrm>
              <a:off x="8243431" y="1672074"/>
              <a:ext cx="199000" cy="199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Franklin Gothic Medium" panose="020B0603020102020204" pitchFamily="34" charset="0"/>
                <a:ea typeface="微软雅黑" panose="020B050302020402020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78" name="Group 77"/>
          <p:cNvGrpSpPr/>
          <p:nvPr/>
        </p:nvGrpSpPr>
        <p:grpSpPr>
          <a:xfrm>
            <a:off x="4258626" y="2734311"/>
            <a:ext cx="157669" cy="554104"/>
            <a:chOff x="8243431" y="1672074"/>
            <a:chExt cx="199000" cy="699358"/>
          </a:xfrm>
          <a:solidFill>
            <a:schemeClr val="accent2"/>
          </a:solidFill>
        </p:grpSpPr>
        <p:sp>
          <p:nvSpPr>
            <p:cNvPr id="79" name="Oval 78"/>
            <p:cNvSpPr/>
            <p:nvPr/>
          </p:nvSpPr>
          <p:spPr>
            <a:xfrm>
              <a:off x="8243431" y="2172432"/>
              <a:ext cx="199000" cy="199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Franklin Gothic Medium" panose="020B0603020102020204" pitchFamily="34" charset="0"/>
                <a:ea typeface="微软雅黑" panose="020B0503020204020204" charset="-122"/>
                <a:cs typeface="Arial" panose="020B0604020202020204" pitchFamily="34" charset="0"/>
              </a:endParaRPr>
            </a:p>
          </p:txBody>
        </p:sp>
        <p:sp>
          <p:nvSpPr>
            <p:cNvPr id="80" name="Oval 79"/>
            <p:cNvSpPr/>
            <p:nvPr/>
          </p:nvSpPr>
          <p:spPr>
            <a:xfrm>
              <a:off x="8243431" y="1921597"/>
              <a:ext cx="199000" cy="199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Franklin Gothic Medium" panose="020B0603020102020204" pitchFamily="34" charset="0"/>
                <a:ea typeface="微软雅黑" panose="020B0503020204020204" charset="-122"/>
                <a:cs typeface="Arial" panose="020B0604020202020204" pitchFamily="34" charset="0"/>
              </a:endParaRPr>
            </a:p>
          </p:txBody>
        </p:sp>
        <p:sp>
          <p:nvSpPr>
            <p:cNvPr id="81" name="Oval 80"/>
            <p:cNvSpPr/>
            <p:nvPr/>
          </p:nvSpPr>
          <p:spPr>
            <a:xfrm>
              <a:off x="8243431" y="1672074"/>
              <a:ext cx="199000" cy="199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Franklin Gothic Medium" panose="020B0603020102020204" pitchFamily="34" charset="0"/>
                <a:ea typeface="微软雅黑" panose="020B050302020402020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82" name="Group 81"/>
          <p:cNvGrpSpPr/>
          <p:nvPr/>
        </p:nvGrpSpPr>
        <p:grpSpPr>
          <a:xfrm>
            <a:off x="8442456" y="2734311"/>
            <a:ext cx="157669" cy="554104"/>
            <a:chOff x="8243431" y="1672074"/>
            <a:chExt cx="199000" cy="699358"/>
          </a:xfrm>
          <a:solidFill>
            <a:schemeClr val="accent4"/>
          </a:solidFill>
        </p:grpSpPr>
        <p:sp>
          <p:nvSpPr>
            <p:cNvPr id="83" name="Oval 82"/>
            <p:cNvSpPr/>
            <p:nvPr/>
          </p:nvSpPr>
          <p:spPr>
            <a:xfrm>
              <a:off x="8243431" y="2172432"/>
              <a:ext cx="199000" cy="199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Franklin Gothic Medium" panose="020B0603020102020204" pitchFamily="34" charset="0"/>
                <a:ea typeface="微软雅黑" panose="020B0503020204020204" charset="-122"/>
                <a:cs typeface="Arial" panose="020B0604020202020204" pitchFamily="34" charset="0"/>
              </a:endParaRPr>
            </a:p>
          </p:txBody>
        </p:sp>
        <p:sp>
          <p:nvSpPr>
            <p:cNvPr id="84" name="Oval 83"/>
            <p:cNvSpPr/>
            <p:nvPr/>
          </p:nvSpPr>
          <p:spPr>
            <a:xfrm>
              <a:off x="8243431" y="1921597"/>
              <a:ext cx="199000" cy="199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Franklin Gothic Medium" panose="020B0603020102020204" pitchFamily="34" charset="0"/>
                <a:ea typeface="微软雅黑" panose="020B0503020204020204" charset="-122"/>
                <a:cs typeface="Arial" panose="020B0604020202020204" pitchFamily="34" charset="0"/>
              </a:endParaRPr>
            </a:p>
          </p:txBody>
        </p:sp>
        <p:sp>
          <p:nvSpPr>
            <p:cNvPr id="85" name="Oval 84"/>
            <p:cNvSpPr/>
            <p:nvPr/>
          </p:nvSpPr>
          <p:spPr>
            <a:xfrm>
              <a:off x="8243431" y="1672074"/>
              <a:ext cx="199000" cy="199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Franklin Gothic Medium" panose="020B0603020102020204" pitchFamily="34" charset="0"/>
                <a:ea typeface="微软雅黑" panose="020B0503020204020204" charset="-122"/>
                <a:cs typeface="Arial" panose="020B0604020202020204" pitchFamily="34" charset="0"/>
              </a:endParaRPr>
            </a:p>
          </p:txBody>
        </p:sp>
      </p:grpSp>
      <p:sp>
        <p:nvSpPr>
          <p:cNvPr id="86" name="Rectangle 85"/>
          <p:cNvSpPr/>
          <p:nvPr/>
        </p:nvSpPr>
        <p:spPr>
          <a:xfrm>
            <a:off x="885190" y="5542915"/>
            <a:ext cx="2670810" cy="1198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sz="2400" dirty="0">
                <a:sym typeface="+mn-ea"/>
              </a:rPr>
              <a:t>全面检测杜绝设备带隐患运行</a:t>
            </a:r>
            <a:endParaRPr lang="zh-CN" sz="2400" dirty="0">
              <a:sym typeface="+mn-ea"/>
            </a:endParaRPr>
          </a:p>
        </p:txBody>
      </p:sp>
      <p:sp>
        <p:nvSpPr>
          <p:cNvPr id="92" name="文本占位符 2"/>
          <p:cNvSpPr txBox="1"/>
          <p:nvPr/>
        </p:nvSpPr>
        <p:spPr>
          <a:xfrm>
            <a:off x="12008199" y="272339"/>
            <a:ext cx="850552" cy="558075"/>
          </a:xfrm>
          <a:prstGeom prst="rect">
            <a:avLst/>
          </a:prstGeom>
        </p:spPr>
        <p:txBody>
          <a:bodyPr anchor="ctr"/>
          <a:lstStyle>
            <a:lvl1pPr marL="0" indent="0" algn="ctr" defTabSz="964565" rtl="0" eaLnBrk="1" latinLnBrk="0" hangingPunct="1">
              <a:lnSpc>
                <a:spcPct val="90000"/>
              </a:lnSpc>
              <a:spcBef>
                <a:spcPts val="1055"/>
              </a:spcBef>
              <a:buFont typeface="Arial" panose="020B0604020202020204" pitchFamily="34" charset="0"/>
              <a:buNone/>
              <a:defRPr sz="253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3265" indent="-241300" algn="l" defTabSz="964565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25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5230" indent="-241300" algn="l" defTabSz="964565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21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87830" indent="-241300" algn="l" defTabSz="964565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69795" indent="-241300" algn="l" defTabSz="964565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51760" indent="-241300" algn="l" defTabSz="964565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34360" indent="-241300" algn="l" defTabSz="964565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16325" indent="-241300" algn="l" defTabSz="964565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98290" indent="-241300" algn="l" defTabSz="964565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kumimoji="1"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6104890" y="3771900"/>
            <a:ext cx="647700" cy="608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/>
              <a:t>3</a:t>
            </a:r>
            <a:endParaRPr lang="en-US" altLang="zh-CN" sz="2800"/>
          </a:p>
        </p:txBody>
      </p:sp>
      <p:sp>
        <p:nvSpPr>
          <p:cNvPr id="13" name="Rectangle 85"/>
          <p:cNvSpPr/>
          <p:nvPr/>
        </p:nvSpPr>
        <p:spPr>
          <a:xfrm>
            <a:off x="9147175" y="5554345"/>
            <a:ext cx="2933065" cy="1198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ym typeface="+mn-ea"/>
              </a:rPr>
              <a:t>一键恢复自定义标准参数，避免设置错误</a:t>
            </a:r>
            <a:endParaRPr lang="zh-CN" altLang="en-US" sz="2400" dirty="0">
              <a:sym typeface="+mn-ea"/>
            </a:endParaRPr>
          </a:p>
        </p:txBody>
      </p:sp>
      <p:sp>
        <p:nvSpPr>
          <p:cNvPr id="14" name="Rectangle 85"/>
          <p:cNvSpPr/>
          <p:nvPr/>
        </p:nvSpPr>
        <p:spPr>
          <a:xfrm>
            <a:off x="7797800" y="1287780"/>
            <a:ext cx="1475105" cy="1198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ym typeface="+mn-ea"/>
              </a:rPr>
              <a:t>人机交互简单快捷</a:t>
            </a:r>
            <a:endParaRPr lang="zh-CN" altLang="en-US" sz="2400" dirty="0">
              <a:sym typeface="+mn-ea"/>
            </a:endParaRPr>
          </a:p>
        </p:txBody>
      </p:sp>
      <p:sp>
        <p:nvSpPr>
          <p:cNvPr id="15" name="Rectangle 85"/>
          <p:cNvSpPr/>
          <p:nvPr/>
        </p:nvSpPr>
        <p:spPr>
          <a:xfrm>
            <a:off x="4502785" y="5561330"/>
            <a:ext cx="3879850" cy="1198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ym typeface="+mn-ea"/>
              </a:rPr>
              <a:t>测试完成自动恢复出场设置避免参数错误反复拆装</a:t>
            </a:r>
            <a:endParaRPr lang="zh-CN" altLang="en-US" sz="2400" dirty="0">
              <a:sym typeface="+mn-ea"/>
            </a:endParaRPr>
          </a:p>
        </p:txBody>
      </p:sp>
      <p:sp>
        <p:nvSpPr>
          <p:cNvPr id="16" name="Rectangle 85"/>
          <p:cNvSpPr/>
          <p:nvPr/>
        </p:nvSpPr>
        <p:spPr>
          <a:xfrm>
            <a:off x="3090545" y="1311910"/>
            <a:ext cx="2453640" cy="1198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ym typeface="+mn-ea"/>
              </a:rPr>
              <a:t>测试结果自动判定避免人为误判</a:t>
            </a:r>
            <a:endParaRPr lang="zh-CN" altLang="en-US" sz="2400" dirty="0">
              <a:sym typeface="+mn-ea"/>
            </a:endParaRPr>
          </a:p>
        </p:txBody>
      </p:sp>
      <p:sp>
        <p:nvSpPr>
          <p:cNvPr id="22" name="文本占位符 3"/>
          <p:cNvSpPr txBox="1"/>
          <p:nvPr/>
        </p:nvSpPr>
        <p:spPr>
          <a:xfrm>
            <a:off x="904240" y="287020"/>
            <a:ext cx="6596380" cy="558165"/>
          </a:xfrm>
          <a:prstGeom prst="rect">
            <a:avLst/>
          </a:prstGeom>
        </p:spPr>
        <p:txBody>
          <a:bodyPr anchor="ctr"/>
          <a:lstStyle>
            <a:lvl1pPr marL="0" indent="0" algn="l" defTabSz="964565" rtl="0" eaLnBrk="1" latinLnBrk="0" hangingPunct="1">
              <a:lnSpc>
                <a:spcPct val="90000"/>
              </a:lnSpc>
              <a:spcBef>
                <a:spcPts val="1055"/>
              </a:spcBef>
              <a:buFont typeface="Arial" panose="020B0604020202020204" pitchFamily="34" charset="0"/>
              <a:buNone/>
              <a:defRPr sz="2955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3265" indent="-241300" algn="l" defTabSz="964565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25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5230" indent="-241300" algn="l" defTabSz="964565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21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87830" indent="-241300" algn="l" defTabSz="964565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69795" indent="-241300" algn="l" defTabSz="964565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51760" indent="-241300" algn="l" defTabSz="964565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34360" indent="-241300" algn="l" defTabSz="964565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16325" indent="-241300" algn="l" defTabSz="964565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98290" indent="-241300" algn="l" defTabSz="964565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kumimoji="1" lang="zh-CN" altLang="en-US" sz="36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项目效益及成果展示</a:t>
            </a:r>
            <a:r>
              <a:rPr kumimoji="1" lang="en-US" altLang="zh-CN" sz="36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-</a:t>
            </a:r>
            <a:r>
              <a:rPr kumimoji="1" lang="zh-CN" altLang="en-US" sz="28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项目效益</a:t>
            </a:r>
            <a:endParaRPr kumimoji="1" lang="zh-CN" altLang="en-US" sz="2800" b="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1603375" y="3419475"/>
            <a:ext cx="9650095" cy="1282700"/>
            <a:chOff x="2526" y="5385"/>
            <a:chExt cx="15197" cy="2020"/>
          </a:xfrm>
        </p:grpSpPr>
        <p:sp>
          <p:nvSpPr>
            <p:cNvPr id="57" name="Oval 56"/>
            <p:cNvSpPr/>
            <p:nvPr/>
          </p:nvSpPr>
          <p:spPr>
            <a:xfrm>
              <a:off x="5820" y="5385"/>
              <a:ext cx="2021" cy="202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Franklin Gothic Medium" panose="020B0603020102020204" pitchFamily="34" charset="0"/>
                <a:ea typeface="微软雅黑" panose="020B0503020204020204" charset="-122"/>
                <a:cs typeface="Arial" panose="020B0604020202020204" pitchFamily="34" charset="0"/>
              </a:endParaRPr>
            </a:p>
          </p:txBody>
        </p:sp>
        <p:sp>
          <p:nvSpPr>
            <p:cNvPr id="56" name="Oval 55"/>
            <p:cNvSpPr/>
            <p:nvPr/>
          </p:nvSpPr>
          <p:spPr>
            <a:xfrm>
              <a:off x="2526" y="5385"/>
              <a:ext cx="2021" cy="202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Franklin Gothic Medium" panose="020B0603020102020204" pitchFamily="34" charset="0"/>
                <a:ea typeface="微软雅黑" panose="020B0503020204020204" charset="-122"/>
                <a:cs typeface="Arial" panose="020B0604020202020204" pitchFamily="34" charset="0"/>
              </a:endParaRPr>
            </a:p>
          </p:txBody>
        </p:sp>
        <p:sp>
          <p:nvSpPr>
            <p:cNvPr id="59" name="Oval 58"/>
            <p:cNvSpPr/>
            <p:nvPr/>
          </p:nvSpPr>
          <p:spPr>
            <a:xfrm>
              <a:off x="12409" y="5385"/>
              <a:ext cx="2021" cy="2021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Franklin Gothic Medium" panose="020B0603020102020204" pitchFamily="34" charset="0"/>
                <a:ea typeface="微软雅黑" panose="020B0503020204020204" charset="-122"/>
                <a:cs typeface="Arial" panose="020B0604020202020204" pitchFamily="34" charset="0"/>
              </a:endParaRPr>
            </a:p>
          </p:txBody>
        </p:sp>
        <p:sp>
          <p:nvSpPr>
            <p:cNvPr id="60" name="Oval 59"/>
            <p:cNvSpPr/>
            <p:nvPr/>
          </p:nvSpPr>
          <p:spPr>
            <a:xfrm>
              <a:off x="15703" y="5385"/>
              <a:ext cx="2021" cy="202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Franklin Gothic Medium" panose="020B0603020102020204" pitchFamily="34" charset="0"/>
                <a:ea typeface="微软雅黑" panose="020B0503020204020204" charset="-122"/>
                <a:cs typeface="Arial" panose="020B0604020202020204" pitchFamily="34" charset="0"/>
              </a:endParaRPr>
            </a:p>
          </p:txBody>
        </p:sp>
        <p:sp>
          <p:nvSpPr>
            <p:cNvPr id="58" name="Oval 57"/>
            <p:cNvSpPr/>
            <p:nvPr/>
          </p:nvSpPr>
          <p:spPr>
            <a:xfrm>
              <a:off x="9114" y="5385"/>
              <a:ext cx="2021" cy="202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Franklin Gothic Medium" panose="020B0603020102020204" pitchFamily="34" charset="0"/>
                <a:ea typeface="微软雅黑" panose="020B0503020204020204" charset="-122"/>
                <a:cs typeface="Arial" panose="020B0604020202020204" pitchFamily="34" charset="0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12910" y="5940"/>
              <a:ext cx="1020" cy="9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/>
                <a:t>4</a:t>
              </a:r>
              <a:endParaRPr lang="en-US" altLang="zh-CN" sz="2800"/>
            </a:p>
          </p:txBody>
        </p:sp>
        <p:sp>
          <p:nvSpPr>
            <p:cNvPr id="12" name="矩形 11"/>
            <p:cNvSpPr/>
            <p:nvPr/>
          </p:nvSpPr>
          <p:spPr>
            <a:xfrm>
              <a:off x="16203" y="5940"/>
              <a:ext cx="1020" cy="9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/>
                <a:t>5</a:t>
              </a:r>
              <a:endParaRPr lang="en-US" altLang="zh-CN" sz="2800"/>
            </a:p>
          </p:txBody>
        </p:sp>
        <p:sp>
          <p:nvSpPr>
            <p:cNvPr id="19" name="矩形 18"/>
            <p:cNvSpPr/>
            <p:nvPr/>
          </p:nvSpPr>
          <p:spPr>
            <a:xfrm>
              <a:off x="3018" y="5940"/>
              <a:ext cx="1020" cy="9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/>
                <a:t>1</a:t>
              </a:r>
              <a:endParaRPr lang="en-US" altLang="zh-CN" sz="2800"/>
            </a:p>
          </p:txBody>
        </p:sp>
        <p:sp>
          <p:nvSpPr>
            <p:cNvPr id="20" name="矩形 19"/>
            <p:cNvSpPr/>
            <p:nvPr/>
          </p:nvSpPr>
          <p:spPr>
            <a:xfrm>
              <a:off x="6322" y="5940"/>
              <a:ext cx="1020" cy="9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/>
                <a:t>2</a:t>
              </a:r>
              <a:endParaRPr lang="en-US" altLang="zh-CN" sz="2800"/>
            </a:p>
          </p:txBody>
        </p:sp>
        <p:sp>
          <p:nvSpPr>
            <p:cNvPr id="21" name="矩形 20"/>
            <p:cNvSpPr/>
            <p:nvPr/>
          </p:nvSpPr>
          <p:spPr>
            <a:xfrm>
              <a:off x="9616" y="5940"/>
              <a:ext cx="1020" cy="9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/>
                <a:t>3</a:t>
              </a:r>
              <a:endParaRPr lang="en-US" altLang="zh-CN" sz="2800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gallery dir="l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5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0"/>
                            </p:stCondLst>
                            <p:childTnLst>
                              <p:par>
                                <p:cTn id="50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5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" grpId="0"/>
      <p:bldP spid="13" grpId="0"/>
      <p:bldP spid="14" grpId="0"/>
      <p:bldP spid="15" grpId="0"/>
      <p:bldP spid="1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3"/>
          <p:cNvSpPr txBox="1"/>
          <p:nvPr/>
        </p:nvSpPr>
        <p:spPr>
          <a:xfrm>
            <a:off x="904240" y="287020"/>
            <a:ext cx="6596380" cy="558165"/>
          </a:xfrm>
          <a:prstGeom prst="rect">
            <a:avLst/>
          </a:prstGeom>
        </p:spPr>
        <p:txBody>
          <a:bodyPr anchor="ctr"/>
          <a:lstStyle>
            <a:lvl1pPr marL="0" indent="0" algn="l" defTabSz="964565" rtl="0" eaLnBrk="1" latinLnBrk="0" hangingPunct="1">
              <a:lnSpc>
                <a:spcPct val="90000"/>
              </a:lnSpc>
              <a:spcBef>
                <a:spcPts val="1055"/>
              </a:spcBef>
              <a:buFont typeface="Arial" panose="020B0604020202020204" pitchFamily="34" charset="0"/>
              <a:buNone/>
              <a:defRPr sz="2955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3265" indent="-241300" algn="l" defTabSz="964565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25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5230" indent="-241300" algn="l" defTabSz="964565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21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87830" indent="-241300" algn="l" defTabSz="964565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69795" indent="-241300" algn="l" defTabSz="964565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51760" indent="-241300" algn="l" defTabSz="964565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34360" indent="-241300" algn="l" defTabSz="964565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16325" indent="-241300" algn="l" defTabSz="964565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98290" indent="-241300" algn="l" defTabSz="964565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kumimoji="1" lang="zh-CN" altLang="en-US" sz="36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项目效益及成果展示</a:t>
            </a:r>
            <a:r>
              <a:rPr kumimoji="1" lang="en-US" altLang="zh-CN" sz="36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-</a:t>
            </a:r>
            <a:r>
              <a:rPr kumimoji="1" lang="zh-CN" altLang="en-US" sz="28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成果展示</a:t>
            </a:r>
            <a:endParaRPr kumimoji="1" lang="zh-CN" altLang="en-US" sz="2800" b="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129906" y="6008642"/>
            <a:ext cx="459817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图</a:t>
            </a:r>
            <a:r>
              <a:rPr lang="en-US" altLang="zh-CN" sz="2400" dirty="0"/>
              <a:t>1  </a:t>
            </a:r>
            <a:r>
              <a:rPr lang="zh-CN" altLang="en-US" sz="2400" dirty="0"/>
              <a:t>核心控制器实物图</a:t>
            </a:r>
            <a:r>
              <a:rPr lang="zh-CN" altLang="en-US" sz="2400" dirty="0"/>
              <a:t>外观</a:t>
            </a:r>
            <a:endParaRPr lang="zh-CN" altLang="en-US" sz="2400" dirty="0"/>
          </a:p>
        </p:txBody>
      </p:sp>
      <p:pic>
        <p:nvPicPr>
          <p:cNvPr id="3" name="图片 2" descr="产品图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397250" y="1554480"/>
            <a:ext cx="6064885" cy="41236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gallery dir="l"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3"/>
          <p:cNvSpPr txBox="1"/>
          <p:nvPr/>
        </p:nvSpPr>
        <p:spPr>
          <a:xfrm>
            <a:off x="904240" y="287020"/>
            <a:ext cx="6596380" cy="558165"/>
          </a:xfrm>
          <a:prstGeom prst="rect">
            <a:avLst/>
          </a:prstGeom>
        </p:spPr>
        <p:txBody>
          <a:bodyPr anchor="ctr"/>
          <a:lstStyle>
            <a:lvl1pPr marL="0" indent="0" algn="l" defTabSz="964565" rtl="0" eaLnBrk="1" latinLnBrk="0" hangingPunct="1">
              <a:lnSpc>
                <a:spcPct val="90000"/>
              </a:lnSpc>
              <a:spcBef>
                <a:spcPts val="1055"/>
              </a:spcBef>
              <a:buFont typeface="Arial" panose="020B0604020202020204" pitchFamily="34" charset="0"/>
              <a:buNone/>
              <a:defRPr sz="2955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3265" indent="-241300" algn="l" defTabSz="964565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25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5230" indent="-241300" algn="l" defTabSz="964565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21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87830" indent="-241300" algn="l" defTabSz="964565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69795" indent="-241300" algn="l" defTabSz="964565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51760" indent="-241300" algn="l" defTabSz="964565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34360" indent="-241300" algn="l" defTabSz="964565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16325" indent="-241300" algn="l" defTabSz="964565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98290" indent="-241300" algn="l" defTabSz="964565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kumimoji="1" lang="zh-CN" altLang="en-US" sz="36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项目效益及成果展示</a:t>
            </a:r>
            <a:r>
              <a:rPr kumimoji="1" lang="en-US" altLang="zh-CN" sz="36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-</a:t>
            </a:r>
            <a:r>
              <a:rPr kumimoji="1" lang="zh-CN" altLang="en-US" sz="28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成果展示</a:t>
            </a:r>
            <a:endParaRPr kumimoji="1" lang="zh-CN" altLang="en-US" sz="2800" b="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994651" y="6526802"/>
            <a:ext cx="459817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图</a:t>
            </a:r>
            <a:r>
              <a:rPr lang="en-US" altLang="zh-CN" sz="2400" dirty="0"/>
              <a:t>2  </a:t>
            </a:r>
            <a:r>
              <a:rPr lang="zh-CN" altLang="en-US" sz="2400" dirty="0"/>
              <a:t>现场控制器实物图外观</a:t>
            </a:r>
            <a:endParaRPr lang="zh-CN" altLang="en-US" sz="2400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5995" y="1529182"/>
            <a:ext cx="3179780" cy="4153346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3846" y="1529181"/>
            <a:ext cx="3179780" cy="4153347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6875" y="1529180"/>
            <a:ext cx="3179780" cy="4153348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2544726" y="5663820"/>
            <a:ext cx="722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正面</a:t>
            </a:r>
            <a:endParaRPr lang="zh-CN" altLang="en-US" dirty="0"/>
          </a:p>
        </p:txBody>
      </p:sp>
      <p:sp>
        <p:nvSpPr>
          <p:cNvPr id="19" name="文本框 18"/>
          <p:cNvSpPr txBox="1"/>
          <p:nvPr/>
        </p:nvSpPr>
        <p:spPr>
          <a:xfrm>
            <a:off x="6068216" y="5682528"/>
            <a:ext cx="7223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背面</a:t>
            </a:r>
            <a:endParaRPr lang="zh-CN" altLang="en-US" dirty="0"/>
          </a:p>
        </p:txBody>
      </p:sp>
      <p:sp>
        <p:nvSpPr>
          <p:cNvPr id="21" name="文本框 20"/>
          <p:cNvSpPr txBox="1"/>
          <p:nvPr/>
        </p:nvSpPr>
        <p:spPr>
          <a:xfrm>
            <a:off x="9591706" y="5692096"/>
            <a:ext cx="7223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侧面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gallery dir="l"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3"/>
          <p:cNvSpPr txBox="1"/>
          <p:nvPr/>
        </p:nvSpPr>
        <p:spPr>
          <a:xfrm>
            <a:off x="904240" y="287020"/>
            <a:ext cx="6596380" cy="558165"/>
          </a:xfrm>
          <a:prstGeom prst="rect">
            <a:avLst/>
          </a:prstGeom>
        </p:spPr>
        <p:txBody>
          <a:bodyPr anchor="ctr"/>
          <a:lstStyle>
            <a:lvl1pPr marL="0" indent="0" algn="l" defTabSz="964565" rtl="0" eaLnBrk="1" latinLnBrk="0" hangingPunct="1">
              <a:lnSpc>
                <a:spcPct val="90000"/>
              </a:lnSpc>
              <a:spcBef>
                <a:spcPts val="1055"/>
              </a:spcBef>
              <a:buFont typeface="Arial" panose="020B0604020202020204" pitchFamily="34" charset="0"/>
              <a:buNone/>
              <a:defRPr sz="2955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3265" indent="-241300" algn="l" defTabSz="964565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25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5230" indent="-241300" algn="l" defTabSz="964565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21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87830" indent="-241300" algn="l" defTabSz="964565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69795" indent="-241300" algn="l" defTabSz="964565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51760" indent="-241300" algn="l" defTabSz="964565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34360" indent="-241300" algn="l" defTabSz="964565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16325" indent="-241300" algn="l" defTabSz="964565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98290" indent="-241300" algn="l" defTabSz="964565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kumimoji="1" lang="zh-CN" altLang="en-US" sz="36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项目效益及成果展示</a:t>
            </a:r>
            <a:r>
              <a:rPr kumimoji="1" lang="en-US" altLang="zh-CN" sz="36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-</a:t>
            </a:r>
            <a:r>
              <a:rPr kumimoji="1" lang="zh-CN" altLang="en-US" sz="28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成果展示</a:t>
            </a:r>
            <a:endParaRPr kumimoji="1" lang="zh-CN" altLang="en-US" sz="2800" b="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181475" y="6383655"/>
            <a:ext cx="4476142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图</a:t>
            </a:r>
            <a:r>
              <a:rPr lang="en-US" altLang="zh-CN" sz="2400" dirty="0"/>
              <a:t>3  </a:t>
            </a:r>
            <a:r>
              <a:rPr lang="zh-CN" altLang="en-US" sz="2400" dirty="0"/>
              <a:t>触摸屏操作界面展示：主界面（左）、高级参数设置（右）</a:t>
            </a:r>
            <a:endParaRPr lang="en-US" altLang="zh-CN" sz="2400" dirty="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36" y="1111382"/>
            <a:ext cx="6045325" cy="5006076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9375" y="1111382"/>
            <a:ext cx="6045325" cy="49984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gallery dir="l"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3"/>
          <p:cNvSpPr txBox="1"/>
          <p:nvPr/>
        </p:nvSpPr>
        <p:spPr>
          <a:xfrm>
            <a:off x="904240" y="287020"/>
            <a:ext cx="6596380" cy="558165"/>
          </a:xfrm>
          <a:prstGeom prst="rect">
            <a:avLst/>
          </a:prstGeom>
        </p:spPr>
        <p:txBody>
          <a:bodyPr anchor="ctr"/>
          <a:lstStyle>
            <a:lvl1pPr marL="0" indent="0" algn="l" defTabSz="964565" rtl="0" eaLnBrk="1" latinLnBrk="0" hangingPunct="1">
              <a:lnSpc>
                <a:spcPct val="90000"/>
              </a:lnSpc>
              <a:spcBef>
                <a:spcPts val="1055"/>
              </a:spcBef>
              <a:buFont typeface="Arial" panose="020B0604020202020204" pitchFamily="34" charset="0"/>
              <a:buNone/>
              <a:defRPr sz="2955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3265" indent="-241300" algn="l" defTabSz="964565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25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5230" indent="-241300" algn="l" defTabSz="964565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21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87830" indent="-241300" algn="l" defTabSz="964565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69795" indent="-241300" algn="l" defTabSz="964565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51760" indent="-241300" algn="l" defTabSz="964565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34360" indent="-241300" algn="l" defTabSz="964565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16325" indent="-241300" algn="l" defTabSz="964565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98290" indent="-241300" algn="l" defTabSz="964565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kumimoji="1" lang="zh-CN" altLang="en-US" sz="36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项目效益及成果展示</a:t>
            </a:r>
            <a:r>
              <a:rPr kumimoji="1" lang="en-US" altLang="zh-CN" sz="36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-</a:t>
            </a:r>
            <a:r>
              <a:rPr kumimoji="1" lang="zh-CN" altLang="en-US" sz="28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成果展示</a:t>
            </a:r>
            <a:endParaRPr kumimoji="1" lang="zh-CN" altLang="en-US" sz="2800" b="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091940" y="5788660"/>
            <a:ext cx="4254392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图</a:t>
            </a:r>
            <a:r>
              <a:rPr lang="en-US" altLang="zh-CN" sz="2400" dirty="0"/>
              <a:t>4  </a:t>
            </a:r>
            <a:r>
              <a:rPr lang="zh-CN" altLang="en-US" sz="2400" dirty="0"/>
              <a:t>触摸屏操作界面展示：基本参数（左）、公差设置（右）</a:t>
            </a:r>
            <a:endParaRPr lang="en-US" altLang="zh-CN" sz="24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82" y="1108408"/>
            <a:ext cx="5967161" cy="455308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9375" y="1108408"/>
            <a:ext cx="5967161" cy="455308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gallery dir="l"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 7"/>
          <p:cNvSpPr/>
          <p:nvPr/>
        </p:nvSpPr>
        <p:spPr bwMode="auto">
          <a:xfrm>
            <a:off x="1059" y="397"/>
            <a:ext cx="10172322" cy="7256930"/>
          </a:xfrm>
          <a:custGeom>
            <a:avLst/>
            <a:gdLst>
              <a:gd name="T0" fmla="*/ 0 w 3091"/>
              <a:gd name="T1" fmla="*/ 0 h 2526"/>
              <a:gd name="T2" fmla="*/ 3091 w 3091"/>
              <a:gd name="T3" fmla="*/ 0 h 2526"/>
              <a:gd name="T4" fmla="*/ 856 w 3091"/>
              <a:gd name="T5" fmla="*/ 2526 h 2526"/>
              <a:gd name="T6" fmla="*/ 0 w 3091"/>
              <a:gd name="T7" fmla="*/ 1557 h 2526"/>
              <a:gd name="T8" fmla="*/ 0 w 3091"/>
              <a:gd name="T9" fmla="*/ 0 h 25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091" h="2526">
                <a:moveTo>
                  <a:pt x="0" y="0"/>
                </a:moveTo>
                <a:lnTo>
                  <a:pt x="3091" y="0"/>
                </a:lnTo>
                <a:lnTo>
                  <a:pt x="856" y="2526"/>
                </a:lnTo>
                <a:lnTo>
                  <a:pt x="0" y="155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</a:ln>
        </p:spPr>
        <p:txBody>
          <a:bodyPr vert="horz" wrap="square" lIns="128566" tIns="64282" rIns="128566" bIns="64282" numCol="1" anchor="t" anchorCtr="0" compatLnSpc="1"/>
          <a:lstStyle/>
          <a:p>
            <a:endParaRPr lang="zh-CN" altLang="en-US" sz="2000"/>
          </a:p>
        </p:txBody>
      </p:sp>
      <p:sp>
        <p:nvSpPr>
          <p:cNvPr id="23" name="Freeform 8"/>
          <p:cNvSpPr/>
          <p:nvPr/>
        </p:nvSpPr>
        <p:spPr bwMode="auto">
          <a:xfrm>
            <a:off x="1061" y="397"/>
            <a:ext cx="8107223" cy="4065821"/>
          </a:xfrm>
          <a:custGeom>
            <a:avLst/>
            <a:gdLst>
              <a:gd name="T0" fmla="*/ 0 w 2759"/>
              <a:gd name="T1" fmla="*/ 0 h 1585"/>
              <a:gd name="T2" fmla="*/ 2759 w 2759"/>
              <a:gd name="T3" fmla="*/ 0 h 1585"/>
              <a:gd name="T4" fmla="*/ 1357 w 2759"/>
              <a:gd name="T5" fmla="*/ 1585 h 1585"/>
              <a:gd name="T6" fmla="*/ 0 w 2759"/>
              <a:gd name="T7" fmla="*/ 51 h 1585"/>
              <a:gd name="T8" fmla="*/ 0 w 2759"/>
              <a:gd name="T9" fmla="*/ 0 h 15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759" h="1585">
                <a:moveTo>
                  <a:pt x="0" y="0"/>
                </a:moveTo>
                <a:lnTo>
                  <a:pt x="2759" y="0"/>
                </a:lnTo>
                <a:lnTo>
                  <a:pt x="1357" y="1585"/>
                </a:lnTo>
                <a:lnTo>
                  <a:pt x="0" y="51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0">
            <a:noFill/>
            <a:prstDash val="solid"/>
            <a:round/>
          </a:ln>
        </p:spPr>
        <p:txBody>
          <a:bodyPr vert="horz" wrap="square" lIns="128566" tIns="64282" rIns="128566" bIns="64282" numCol="1" anchor="t" anchorCtr="0" compatLnSpc="1"/>
          <a:lstStyle/>
          <a:p>
            <a:endParaRPr lang="zh-CN" altLang="en-US" sz="2000"/>
          </a:p>
        </p:txBody>
      </p:sp>
      <p:sp>
        <p:nvSpPr>
          <p:cNvPr id="11" name="MH_Number_1"/>
          <p:cNvSpPr/>
          <p:nvPr/>
        </p:nvSpPr>
        <p:spPr>
          <a:xfrm>
            <a:off x="8326904" y="1326027"/>
            <a:ext cx="379624" cy="379624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bg1"/>
            </a:solidFill>
          </a:ln>
          <a:effectLst>
            <a:outerShdw blurRad="2032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cs typeface="Times New Roman" panose="02020603050405020304" pitchFamily="18" charset="0"/>
                <a:sym typeface="Arial" panose="020B0604020202020204" pitchFamily="34" charset="0"/>
              </a:rPr>
              <a:t>1</a:t>
            </a:r>
            <a:endParaRPr lang="zh-CN" altLang="en-US" sz="28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12" name="MH_Entry_1"/>
          <p:cNvSpPr/>
          <p:nvPr/>
        </p:nvSpPr>
        <p:spPr>
          <a:xfrm>
            <a:off x="8944350" y="1306521"/>
            <a:ext cx="2622557" cy="492125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-1" fmla="*/ 0 w 2520280"/>
              <a:gd name="connsiteY0-2" fmla="*/ 1584176 h 1872208"/>
              <a:gd name="connsiteX1-3" fmla="*/ 2520280 w 2520280"/>
              <a:gd name="connsiteY1-4" fmla="*/ 1584176 h 1872208"/>
              <a:gd name="connsiteX2-5" fmla="*/ 2520280 w 2520280"/>
              <a:gd name="connsiteY2-6" fmla="*/ 1872208 h 1872208"/>
              <a:gd name="connsiteX3-7" fmla="*/ 0 w 2520280"/>
              <a:gd name="connsiteY3-8" fmla="*/ 1872208 h 1872208"/>
              <a:gd name="connsiteX4-9" fmla="*/ 0 w 2520280"/>
              <a:gd name="connsiteY4-10" fmla="*/ 1584176 h 1872208"/>
              <a:gd name="connsiteX5-11" fmla="*/ 0 w 2520280"/>
              <a:gd name="connsiteY5-12" fmla="*/ 0 h 1872208"/>
              <a:gd name="connsiteX6-13" fmla="*/ 2520280 w 2520280"/>
              <a:gd name="connsiteY6-14" fmla="*/ 0 h 1872208"/>
              <a:gd name="connsiteX7-15" fmla="*/ 0 w 2520280"/>
              <a:gd name="connsiteY7-16" fmla="*/ 0 h 1872208"/>
              <a:gd name="connsiteX0-17" fmla="*/ 0 w 2520280"/>
              <a:gd name="connsiteY0-18" fmla="*/ 1872208 h 1872208"/>
              <a:gd name="connsiteX1-19" fmla="*/ 2520280 w 2520280"/>
              <a:gd name="connsiteY1-20" fmla="*/ 1584176 h 1872208"/>
              <a:gd name="connsiteX2-21" fmla="*/ 2520280 w 2520280"/>
              <a:gd name="connsiteY2-22" fmla="*/ 1872208 h 1872208"/>
              <a:gd name="connsiteX3-23" fmla="*/ 0 w 2520280"/>
              <a:gd name="connsiteY3-24" fmla="*/ 1872208 h 1872208"/>
              <a:gd name="connsiteX4-25" fmla="*/ 0 w 2520280"/>
              <a:gd name="connsiteY4-26" fmla="*/ 0 h 1872208"/>
              <a:gd name="connsiteX5-27" fmla="*/ 2520280 w 2520280"/>
              <a:gd name="connsiteY5-28" fmla="*/ 0 h 1872208"/>
              <a:gd name="connsiteX6-29" fmla="*/ 0 w 2520280"/>
              <a:gd name="connsiteY6-30" fmla="*/ 0 h 1872208"/>
              <a:gd name="connsiteX0-31" fmla="*/ 0 w 2520280"/>
              <a:gd name="connsiteY0-32" fmla="*/ 1872208 h 1872208"/>
              <a:gd name="connsiteX1-33" fmla="*/ 2520280 w 2520280"/>
              <a:gd name="connsiteY1-34" fmla="*/ 1872208 h 1872208"/>
              <a:gd name="connsiteX2-35" fmla="*/ 0 w 2520280"/>
              <a:gd name="connsiteY2-36" fmla="*/ 1872208 h 1872208"/>
              <a:gd name="connsiteX3-37" fmla="*/ 0 w 2520280"/>
              <a:gd name="connsiteY3-38" fmla="*/ 0 h 1872208"/>
              <a:gd name="connsiteX4-39" fmla="*/ 2520280 w 2520280"/>
              <a:gd name="connsiteY4-40" fmla="*/ 0 h 1872208"/>
              <a:gd name="connsiteX5-41" fmla="*/ 0 w 2520280"/>
              <a:gd name="connsiteY5-42" fmla="*/ 0 h 1872208"/>
              <a:gd name="connsiteX0-43" fmla="*/ 0 w 2520280"/>
              <a:gd name="connsiteY0-44" fmla="*/ 1872208 h 1872208"/>
              <a:gd name="connsiteX1-45" fmla="*/ 2520280 w 2520280"/>
              <a:gd name="connsiteY1-46" fmla="*/ 1872208 h 1872208"/>
              <a:gd name="connsiteX2-47" fmla="*/ 0 w 2520280"/>
              <a:gd name="connsiteY2-48" fmla="*/ 1872208 h 1872208"/>
              <a:gd name="connsiteX3-49" fmla="*/ 0 w 2520280"/>
              <a:gd name="connsiteY3-50" fmla="*/ 0 h 1872208"/>
              <a:gd name="connsiteX4-51" fmla="*/ 34255 w 2520280"/>
              <a:gd name="connsiteY4-52" fmla="*/ 0 h 1872208"/>
              <a:gd name="connsiteX5-53" fmla="*/ 0 w 2520280"/>
              <a:gd name="connsiteY5-54" fmla="*/ 0 h 1872208"/>
              <a:gd name="connsiteX0-55" fmla="*/ 0 w 2520280"/>
              <a:gd name="connsiteY0-56" fmla="*/ 1872208 h 1872208"/>
              <a:gd name="connsiteX1-57" fmla="*/ 2520280 w 2520280"/>
              <a:gd name="connsiteY1-58" fmla="*/ 1872208 h 1872208"/>
              <a:gd name="connsiteX2-59" fmla="*/ 0 w 2520280"/>
              <a:gd name="connsiteY2-60" fmla="*/ 1872208 h 1872208"/>
              <a:gd name="connsiteX3-61" fmla="*/ 0 w 2520280"/>
              <a:gd name="connsiteY3-62" fmla="*/ 0 h 1872208"/>
              <a:gd name="connsiteX4-63" fmla="*/ 917 w 2520280"/>
              <a:gd name="connsiteY4-64" fmla="*/ 6036 h 1872208"/>
              <a:gd name="connsiteX5-65" fmla="*/ 0 w 2520280"/>
              <a:gd name="connsiteY5-66" fmla="*/ 0 h 1872208"/>
              <a:gd name="connsiteX0-67" fmla="*/ 0 w 2520280"/>
              <a:gd name="connsiteY0-68" fmla="*/ 1890314 h 1890314"/>
              <a:gd name="connsiteX1-69" fmla="*/ 2520280 w 2520280"/>
              <a:gd name="connsiteY1-70" fmla="*/ 1890314 h 1890314"/>
              <a:gd name="connsiteX2-71" fmla="*/ 0 w 2520280"/>
              <a:gd name="connsiteY2-72" fmla="*/ 1890314 h 1890314"/>
              <a:gd name="connsiteX3-73" fmla="*/ 0 w 2520280"/>
              <a:gd name="connsiteY3-74" fmla="*/ 18106 h 1890314"/>
              <a:gd name="connsiteX4-75" fmla="*/ 53304 w 2520280"/>
              <a:gd name="connsiteY4-76" fmla="*/ 0 h 1890314"/>
              <a:gd name="connsiteX5-77" fmla="*/ 0 w 2520280"/>
              <a:gd name="connsiteY5-78" fmla="*/ 18106 h 1890314"/>
              <a:gd name="connsiteX0-79" fmla="*/ 0 w 2520280"/>
              <a:gd name="connsiteY0-80" fmla="*/ 1872208 h 1872208"/>
              <a:gd name="connsiteX1-81" fmla="*/ 2520280 w 2520280"/>
              <a:gd name="connsiteY1-82" fmla="*/ 1872208 h 1872208"/>
              <a:gd name="connsiteX2-83" fmla="*/ 0 w 2520280"/>
              <a:gd name="connsiteY2-84" fmla="*/ 1872208 h 1872208"/>
              <a:gd name="connsiteX3-85" fmla="*/ 0 w 2520280"/>
              <a:gd name="connsiteY3-86" fmla="*/ 0 h 1872208"/>
              <a:gd name="connsiteX4-87" fmla="*/ 916 w 2520280"/>
              <a:gd name="connsiteY4-88" fmla="*/ 0 h 1872208"/>
              <a:gd name="connsiteX5-89" fmla="*/ 0 w 2520280"/>
              <a:gd name="connsiteY5-90" fmla="*/ 0 h 187220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spAutoFit/>
          </a:bodyPr>
          <a:lstStyle/>
          <a:p>
            <a:r>
              <a:rPr lang="zh-CN" altLang="en-US" sz="3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项目概况</a:t>
            </a:r>
            <a:endParaRPr lang="zh-CN" altLang="en-US" sz="32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3" name="MH_Number_2"/>
          <p:cNvSpPr/>
          <p:nvPr/>
        </p:nvSpPr>
        <p:spPr>
          <a:xfrm>
            <a:off x="7245905" y="2391336"/>
            <a:ext cx="379624" cy="379624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bg1"/>
            </a:solidFill>
          </a:ln>
          <a:effectLst>
            <a:outerShdw blurRad="2032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cs typeface="Times New Roman" panose="02020603050405020304" pitchFamily="18" charset="0"/>
                <a:sym typeface="Arial" panose="020B0604020202020204" pitchFamily="34" charset="0"/>
              </a:rPr>
              <a:t>2</a:t>
            </a:r>
            <a:endParaRPr lang="zh-CN" altLang="en-US" sz="28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14" name="MH_Entry_2"/>
          <p:cNvSpPr/>
          <p:nvPr/>
        </p:nvSpPr>
        <p:spPr>
          <a:xfrm>
            <a:off x="7935107" y="2443585"/>
            <a:ext cx="2622557" cy="492125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-1" fmla="*/ 0 w 2520280"/>
              <a:gd name="connsiteY0-2" fmla="*/ 1584176 h 1872208"/>
              <a:gd name="connsiteX1-3" fmla="*/ 2520280 w 2520280"/>
              <a:gd name="connsiteY1-4" fmla="*/ 1584176 h 1872208"/>
              <a:gd name="connsiteX2-5" fmla="*/ 2520280 w 2520280"/>
              <a:gd name="connsiteY2-6" fmla="*/ 1872208 h 1872208"/>
              <a:gd name="connsiteX3-7" fmla="*/ 0 w 2520280"/>
              <a:gd name="connsiteY3-8" fmla="*/ 1872208 h 1872208"/>
              <a:gd name="connsiteX4-9" fmla="*/ 0 w 2520280"/>
              <a:gd name="connsiteY4-10" fmla="*/ 1584176 h 1872208"/>
              <a:gd name="connsiteX5-11" fmla="*/ 0 w 2520280"/>
              <a:gd name="connsiteY5-12" fmla="*/ 0 h 1872208"/>
              <a:gd name="connsiteX6-13" fmla="*/ 2520280 w 2520280"/>
              <a:gd name="connsiteY6-14" fmla="*/ 0 h 1872208"/>
              <a:gd name="connsiteX7-15" fmla="*/ 0 w 2520280"/>
              <a:gd name="connsiteY7-16" fmla="*/ 0 h 1872208"/>
              <a:gd name="connsiteX0-17" fmla="*/ 0 w 2520280"/>
              <a:gd name="connsiteY0-18" fmla="*/ 1872208 h 1872208"/>
              <a:gd name="connsiteX1-19" fmla="*/ 2520280 w 2520280"/>
              <a:gd name="connsiteY1-20" fmla="*/ 1584176 h 1872208"/>
              <a:gd name="connsiteX2-21" fmla="*/ 2520280 w 2520280"/>
              <a:gd name="connsiteY2-22" fmla="*/ 1872208 h 1872208"/>
              <a:gd name="connsiteX3-23" fmla="*/ 0 w 2520280"/>
              <a:gd name="connsiteY3-24" fmla="*/ 1872208 h 1872208"/>
              <a:gd name="connsiteX4-25" fmla="*/ 0 w 2520280"/>
              <a:gd name="connsiteY4-26" fmla="*/ 0 h 1872208"/>
              <a:gd name="connsiteX5-27" fmla="*/ 2520280 w 2520280"/>
              <a:gd name="connsiteY5-28" fmla="*/ 0 h 1872208"/>
              <a:gd name="connsiteX6-29" fmla="*/ 0 w 2520280"/>
              <a:gd name="connsiteY6-30" fmla="*/ 0 h 1872208"/>
              <a:gd name="connsiteX0-31" fmla="*/ 0 w 2520280"/>
              <a:gd name="connsiteY0-32" fmla="*/ 1872208 h 1872208"/>
              <a:gd name="connsiteX1-33" fmla="*/ 2520280 w 2520280"/>
              <a:gd name="connsiteY1-34" fmla="*/ 1872208 h 1872208"/>
              <a:gd name="connsiteX2-35" fmla="*/ 0 w 2520280"/>
              <a:gd name="connsiteY2-36" fmla="*/ 1872208 h 1872208"/>
              <a:gd name="connsiteX3-37" fmla="*/ 0 w 2520280"/>
              <a:gd name="connsiteY3-38" fmla="*/ 0 h 1872208"/>
              <a:gd name="connsiteX4-39" fmla="*/ 2520280 w 2520280"/>
              <a:gd name="connsiteY4-40" fmla="*/ 0 h 1872208"/>
              <a:gd name="connsiteX5-41" fmla="*/ 0 w 2520280"/>
              <a:gd name="connsiteY5-42" fmla="*/ 0 h 1872208"/>
              <a:gd name="connsiteX0-43" fmla="*/ 0 w 2520280"/>
              <a:gd name="connsiteY0-44" fmla="*/ 1872208 h 1872208"/>
              <a:gd name="connsiteX1-45" fmla="*/ 2520280 w 2520280"/>
              <a:gd name="connsiteY1-46" fmla="*/ 1872208 h 1872208"/>
              <a:gd name="connsiteX2-47" fmla="*/ 0 w 2520280"/>
              <a:gd name="connsiteY2-48" fmla="*/ 1872208 h 1872208"/>
              <a:gd name="connsiteX3-49" fmla="*/ 0 w 2520280"/>
              <a:gd name="connsiteY3-50" fmla="*/ 0 h 1872208"/>
              <a:gd name="connsiteX4-51" fmla="*/ 34255 w 2520280"/>
              <a:gd name="connsiteY4-52" fmla="*/ 0 h 1872208"/>
              <a:gd name="connsiteX5-53" fmla="*/ 0 w 2520280"/>
              <a:gd name="connsiteY5-54" fmla="*/ 0 h 1872208"/>
              <a:gd name="connsiteX0-55" fmla="*/ 0 w 2520280"/>
              <a:gd name="connsiteY0-56" fmla="*/ 1872208 h 1872208"/>
              <a:gd name="connsiteX1-57" fmla="*/ 2520280 w 2520280"/>
              <a:gd name="connsiteY1-58" fmla="*/ 1872208 h 1872208"/>
              <a:gd name="connsiteX2-59" fmla="*/ 0 w 2520280"/>
              <a:gd name="connsiteY2-60" fmla="*/ 1872208 h 1872208"/>
              <a:gd name="connsiteX3-61" fmla="*/ 0 w 2520280"/>
              <a:gd name="connsiteY3-62" fmla="*/ 0 h 1872208"/>
              <a:gd name="connsiteX4-63" fmla="*/ 917 w 2520280"/>
              <a:gd name="connsiteY4-64" fmla="*/ 6036 h 1872208"/>
              <a:gd name="connsiteX5-65" fmla="*/ 0 w 2520280"/>
              <a:gd name="connsiteY5-66" fmla="*/ 0 h 1872208"/>
              <a:gd name="connsiteX0-67" fmla="*/ 0 w 2520280"/>
              <a:gd name="connsiteY0-68" fmla="*/ 1890314 h 1890314"/>
              <a:gd name="connsiteX1-69" fmla="*/ 2520280 w 2520280"/>
              <a:gd name="connsiteY1-70" fmla="*/ 1890314 h 1890314"/>
              <a:gd name="connsiteX2-71" fmla="*/ 0 w 2520280"/>
              <a:gd name="connsiteY2-72" fmla="*/ 1890314 h 1890314"/>
              <a:gd name="connsiteX3-73" fmla="*/ 0 w 2520280"/>
              <a:gd name="connsiteY3-74" fmla="*/ 18106 h 1890314"/>
              <a:gd name="connsiteX4-75" fmla="*/ 53304 w 2520280"/>
              <a:gd name="connsiteY4-76" fmla="*/ 0 h 1890314"/>
              <a:gd name="connsiteX5-77" fmla="*/ 0 w 2520280"/>
              <a:gd name="connsiteY5-78" fmla="*/ 18106 h 1890314"/>
              <a:gd name="connsiteX0-79" fmla="*/ 0 w 2520280"/>
              <a:gd name="connsiteY0-80" fmla="*/ 1872208 h 1872208"/>
              <a:gd name="connsiteX1-81" fmla="*/ 2520280 w 2520280"/>
              <a:gd name="connsiteY1-82" fmla="*/ 1872208 h 1872208"/>
              <a:gd name="connsiteX2-83" fmla="*/ 0 w 2520280"/>
              <a:gd name="connsiteY2-84" fmla="*/ 1872208 h 1872208"/>
              <a:gd name="connsiteX3-85" fmla="*/ 0 w 2520280"/>
              <a:gd name="connsiteY3-86" fmla="*/ 0 h 1872208"/>
              <a:gd name="connsiteX4-87" fmla="*/ 916 w 2520280"/>
              <a:gd name="connsiteY4-88" fmla="*/ 0 h 1872208"/>
              <a:gd name="connsiteX5-89" fmla="*/ 0 w 2520280"/>
              <a:gd name="connsiteY5-90" fmla="*/ 0 h 187220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spAutoFit/>
          </a:bodyPr>
          <a:lstStyle/>
          <a:p>
            <a:pPr lvl="0"/>
            <a:r>
              <a:rPr lang="zh-CN" altLang="en-US" sz="3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项目研究内容</a:t>
            </a:r>
            <a:endParaRPr lang="zh-CN" altLang="en-US" sz="32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5" name="MH_Number_3"/>
          <p:cNvSpPr/>
          <p:nvPr/>
        </p:nvSpPr>
        <p:spPr>
          <a:xfrm>
            <a:off x="6006156" y="3599518"/>
            <a:ext cx="379624" cy="379624"/>
          </a:xfrm>
          <a:prstGeom prst="ellipse">
            <a:avLst/>
          </a:prstGeom>
          <a:solidFill>
            <a:schemeClr val="accent3"/>
          </a:solidFill>
          <a:ln w="28575">
            <a:solidFill>
              <a:schemeClr val="bg1"/>
            </a:solidFill>
          </a:ln>
          <a:effectLst>
            <a:outerShdw blurRad="2032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zh-CN" sz="28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cs typeface="Times New Roman" panose="02020603050405020304" pitchFamily="18" charset="0"/>
                <a:sym typeface="Arial" panose="020B0604020202020204" pitchFamily="34" charset="0"/>
              </a:rPr>
              <a:t>3</a:t>
            </a:r>
            <a:endParaRPr lang="zh-CN" altLang="en-US" sz="28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16" name="MH_Entry_3"/>
          <p:cNvSpPr/>
          <p:nvPr/>
        </p:nvSpPr>
        <p:spPr>
          <a:xfrm>
            <a:off x="6623685" y="3580130"/>
            <a:ext cx="4010660" cy="492125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-1" fmla="*/ 0 w 2520280"/>
              <a:gd name="connsiteY0-2" fmla="*/ 1584176 h 1872208"/>
              <a:gd name="connsiteX1-3" fmla="*/ 2520280 w 2520280"/>
              <a:gd name="connsiteY1-4" fmla="*/ 1584176 h 1872208"/>
              <a:gd name="connsiteX2-5" fmla="*/ 2520280 w 2520280"/>
              <a:gd name="connsiteY2-6" fmla="*/ 1872208 h 1872208"/>
              <a:gd name="connsiteX3-7" fmla="*/ 0 w 2520280"/>
              <a:gd name="connsiteY3-8" fmla="*/ 1872208 h 1872208"/>
              <a:gd name="connsiteX4-9" fmla="*/ 0 w 2520280"/>
              <a:gd name="connsiteY4-10" fmla="*/ 1584176 h 1872208"/>
              <a:gd name="connsiteX5-11" fmla="*/ 0 w 2520280"/>
              <a:gd name="connsiteY5-12" fmla="*/ 0 h 1872208"/>
              <a:gd name="connsiteX6-13" fmla="*/ 2520280 w 2520280"/>
              <a:gd name="connsiteY6-14" fmla="*/ 0 h 1872208"/>
              <a:gd name="connsiteX7-15" fmla="*/ 0 w 2520280"/>
              <a:gd name="connsiteY7-16" fmla="*/ 0 h 1872208"/>
              <a:gd name="connsiteX0-17" fmla="*/ 0 w 2520280"/>
              <a:gd name="connsiteY0-18" fmla="*/ 1872208 h 1872208"/>
              <a:gd name="connsiteX1-19" fmla="*/ 2520280 w 2520280"/>
              <a:gd name="connsiteY1-20" fmla="*/ 1584176 h 1872208"/>
              <a:gd name="connsiteX2-21" fmla="*/ 2520280 w 2520280"/>
              <a:gd name="connsiteY2-22" fmla="*/ 1872208 h 1872208"/>
              <a:gd name="connsiteX3-23" fmla="*/ 0 w 2520280"/>
              <a:gd name="connsiteY3-24" fmla="*/ 1872208 h 1872208"/>
              <a:gd name="connsiteX4-25" fmla="*/ 0 w 2520280"/>
              <a:gd name="connsiteY4-26" fmla="*/ 0 h 1872208"/>
              <a:gd name="connsiteX5-27" fmla="*/ 2520280 w 2520280"/>
              <a:gd name="connsiteY5-28" fmla="*/ 0 h 1872208"/>
              <a:gd name="connsiteX6-29" fmla="*/ 0 w 2520280"/>
              <a:gd name="connsiteY6-30" fmla="*/ 0 h 1872208"/>
              <a:gd name="connsiteX0-31" fmla="*/ 0 w 2520280"/>
              <a:gd name="connsiteY0-32" fmla="*/ 1872208 h 1872208"/>
              <a:gd name="connsiteX1-33" fmla="*/ 2520280 w 2520280"/>
              <a:gd name="connsiteY1-34" fmla="*/ 1872208 h 1872208"/>
              <a:gd name="connsiteX2-35" fmla="*/ 0 w 2520280"/>
              <a:gd name="connsiteY2-36" fmla="*/ 1872208 h 1872208"/>
              <a:gd name="connsiteX3-37" fmla="*/ 0 w 2520280"/>
              <a:gd name="connsiteY3-38" fmla="*/ 0 h 1872208"/>
              <a:gd name="connsiteX4-39" fmla="*/ 2520280 w 2520280"/>
              <a:gd name="connsiteY4-40" fmla="*/ 0 h 1872208"/>
              <a:gd name="connsiteX5-41" fmla="*/ 0 w 2520280"/>
              <a:gd name="connsiteY5-42" fmla="*/ 0 h 1872208"/>
              <a:gd name="connsiteX0-43" fmla="*/ 0 w 2520280"/>
              <a:gd name="connsiteY0-44" fmla="*/ 1872208 h 1872208"/>
              <a:gd name="connsiteX1-45" fmla="*/ 2520280 w 2520280"/>
              <a:gd name="connsiteY1-46" fmla="*/ 1872208 h 1872208"/>
              <a:gd name="connsiteX2-47" fmla="*/ 0 w 2520280"/>
              <a:gd name="connsiteY2-48" fmla="*/ 1872208 h 1872208"/>
              <a:gd name="connsiteX3-49" fmla="*/ 0 w 2520280"/>
              <a:gd name="connsiteY3-50" fmla="*/ 0 h 1872208"/>
              <a:gd name="connsiteX4-51" fmla="*/ 34255 w 2520280"/>
              <a:gd name="connsiteY4-52" fmla="*/ 0 h 1872208"/>
              <a:gd name="connsiteX5-53" fmla="*/ 0 w 2520280"/>
              <a:gd name="connsiteY5-54" fmla="*/ 0 h 1872208"/>
              <a:gd name="connsiteX0-55" fmla="*/ 0 w 2520280"/>
              <a:gd name="connsiteY0-56" fmla="*/ 1872208 h 1872208"/>
              <a:gd name="connsiteX1-57" fmla="*/ 2520280 w 2520280"/>
              <a:gd name="connsiteY1-58" fmla="*/ 1872208 h 1872208"/>
              <a:gd name="connsiteX2-59" fmla="*/ 0 w 2520280"/>
              <a:gd name="connsiteY2-60" fmla="*/ 1872208 h 1872208"/>
              <a:gd name="connsiteX3-61" fmla="*/ 0 w 2520280"/>
              <a:gd name="connsiteY3-62" fmla="*/ 0 h 1872208"/>
              <a:gd name="connsiteX4-63" fmla="*/ 917 w 2520280"/>
              <a:gd name="connsiteY4-64" fmla="*/ 6036 h 1872208"/>
              <a:gd name="connsiteX5-65" fmla="*/ 0 w 2520280"/>
              <a:gd name="connsiteY5-66" fmla="*/ 0 h 1872208"/>
              <a:gd name="connsiteX0-67" fmla="*/ 0 w 2520280"/>
              <a:gd name="connsiteY0-68" fmla="*/ 1890314 h 1890314"/>
              <a:gd name="connsiteX1-69" fmla="*/ 2520280 w 2520280"/>
              <a:gd name="connsiteY1-70" fmla="*/ 1890314 h 1890314"/>
              <a:gd name="connsiteX2-71" fmla="*/ 0 w 2520280"/>
              <a:gd name="connsiteY2-72" fmla="*/ 1890314 h 1890314"/>
              <a:gd name="connsiteX3-73" fmla="*/ 0 w 2520280"/>
              <a:gd name="connsiteY3-74" fmla="*/ 18106 h 1890314"/>
              <a:gd name="connsiteX4-75" fmla="*/ 53304 w 2520280"/>
              <a:gd name="connsiteY4-76" fmla="*/ 0 h 1890314"/>
              <a:gd name="connsiteX5-77" fmla="*/ 0 w 2520280"/>
              <a:gd name="connsiteY5-78" fmla="*/ 18106 h 1890314"/>
              <a:gd name="connsiteX0-79" fmla="*/ 0 w 2520280"/>
              <a:gd name="connsiteY0-80" fmla="*/ 1872208 h 1872208"/>
              <a:gd name="connsiteX1-81" fmla="*/ 2520280 w 2520280"/>
              <a:gd name="connsiteY1-82" fmla="*/ 1872208 h 1872208"/>
              <a:gd name="connsiteX2-83" fmla="*/ 0 w 2520280"/>
              <a:gd name="connsiteY2-84" fmla="*/ 1872208 h 1872208"/>
              <a:gd name="connsiteX3-85" fmla="*/ 0 w 2520280"/>
              <a:gd name="connsiteY3-86" fmla="*/ 0 h 1872208"/>
              <a:gd name="connsiteX4-87" fmla="*/ 916 w 2520280"/>
              <a:gd name="connsiteY4-88" fmla="*/ 0 h 1872208"/>
              <a:gd name="connsiteX5-89" fmla="*/ 0 w 2520280"/>
              <a:gd name="connsiteY5-90" fmla="*/ 0 h 187220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spAutoFit/>
          </a:bodyPr>
          <a:lstStyle/>
          <a:p>
            <a:pPr lvl="0"/>
            <a:r>
              <a:rPr lang="zh-CN" altLang="en-US" sz="3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项目效益及成果展示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7" name="MH_Number_4"/>
          <p:cNvSpPr/>
          <p:nvPr/>
        </p:nvSpPr>
        <p:spPr>
          <a:xfrm>
            <a:off x="4868010" y="4736583"/>
            <a:ext cx="379624" cy="379624"/>
          </a:xfrm>
          <a:prstGeom prst="ellipse">
            <a:avLst/>
          </a:prstGeom>
          <a:solidFill>
            <a:schemeClr val="accent4"/>
          </a:solidFill>
          <a:ln w="28575">
            <a:solidFill>
              <a:schemeClr val="bg1"/>
            </a:solidFill>
          </a:ln>
          <a:effectLst>
            <a:outerShdw blurRad="2032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cs typeface="Times New Roman" panose="02020603050405020304" pitchFamily="18" charset="0"/>
                <a:sym typeface="Arial" panose="020B0604020202020204" pitchFamily="34" charset="0"/>
              </a:rPr>
              <a:t>4</a:t>
            </a:r>
            <a:endParaRPr lang="zh-CN" altLang="en-US" sz="28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18" name="MH_Entry_4"/>
          <p:cNvSpPr/>
          <p:nvPr/>
        </p:nvSpPr>
        <p:spPr>
          <a:xfrm>
            <a:off x="5485765" y="4716780"/>
            <a:ext cx="4687570" cy="492125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-1" fmla="*/ 0 w 2520280"/>
              <a:gd name="connsiteY0-2" fmla="*/ 1584176 h 1872208"/>
              <a:gd name="connsiteX1-3" fmla="*/ 2520280 w 2520280"/>
              <a:gd name="connsiteY1-4" fmla="*/ 1584176 h 1872208"/>
              <a:gd name="connsiteX2-5" fmla="*/ 2520280 w 2520280"/>
              <a:gd name="connsiteY2-6" fmla="*/ 1872208 h 1872208"/>
              <a:gd name="connsiteX3-7" fmla="*/ 0 w 2520280"/>
              <a:gd name="connsiteY3-8" fmla="*/ 1872208 h 1872208"/>
              <a:gd name="connsiteX4-9" fmla="*/ 0 w 2520280"/>
              <a:gd name="connsiteY4-10" fmla="*/ 1584176 h 1872208"/>
              <a:gd name="connsiteX5-11" fmla="*/ 0 w 2520280"/>
              <a:gd name="connsiteY5-12" fmla="*/ 0 h 1872208"/>
              <a:gd name="connsiteX6-13" fmla="*/ 2520280 w 2520280"/>
              <a:gd name="connsiteY6-14" fmla="*/ 0 h 1872208"/>
              <a:gd name="connsiteX7-15" fmla="*/ 0 w 2520280"/>
              <a:gd name="connsiteY7-16" fmla="*/ 0 h 1872208"/>
              <a:gd name="connsiteX0-17" fmla="*/ 0 w 2520280"/>
              <a:gd name="connsiteY0-18" fmla="*/ 1872208 h 1872208"/>
              <a:gd name="connsiteX1-19" fmla="*/ 2520280 w 2520280"/>
              <a:gd name="connsiteY1-20" fmla="*/ 1584176 h 1872208"/>
              <a:gd name="connsiteX2-21" fmla="*/ 2520280 w 2520280"/>
              <a:gd name="connsiteY2-22" fmla="*/ 1872208 h 1872208"/>
              <a:gd name="connsiteX3-23" fmla="*/ 0 w 2520280"/>
              <a:gd name="connsiteY3-24" fmla="*/ 1872208 h 1872208"/>
              <a:gd name="connsiteX4-25" fmla="*/ 0 w 2520280"/>
              <a:gd name="connsiteY4-26" fmla="*/ 0 h 1872208"/>
              <a:gd name="connsiteX5-27" fmla="*/ 2520280 w 2520280"/>
              <a:gd name="connsiteY5-28" fmla="*/ 0 h 1872208"/>
              <a:gd name="connsiteX6-29" fmla="*/ 0 w 2520280"/>
              <a:gd name="connsiteY6-30" fmla="*/ 0 h 1872208"/>
              <a:gd name="connsiteX0-31" fmla="*/ 0 w 2520280"/>
              <a:gd name="connsiteY0-32" fmla="*/ 1872208 h 1872208"/>
              <a:gd name="connsiteX1-33" fmla="*/ 2520280 w 2520280"/>
              <a:gd name="connsiteY1-34" fmla="*/ 1872208 h 1872208"/>
              <a:gd name="connsiteX2-35" fmla="*/ 0 w 2520280"/>
              <a:gd name="connsiteY2-36" fmla="*/ 1872208 h 1872208"/>
              <a:gd name="connsiteX3-37" fmla="*/ 0 w 2520280"/>
              <a:gd name="connsiteY3-38" fmla="*/ 0 h 1872208"/>
              <a:gd name="connsiteX4-39" fmla="*/ 2520280 w 2520280"/>
              <a:gd name="connsiteY4-40" fmla="*/ 0 h 1872208"/>
              <a:gd name="connsiteX5-41" fmla="*/ 0 w 2520280"/>
              <a:gd name="connsiteY5-42" fmla="*/ 0 h 1872208"/>
              <a:gd name="connsiteX0-43" fmla="*/ 0 w 2520280"/>
              <a:gd name="connsiteY0-44" fmla="*/ 1872208 h 1872208"/>
              <a:gd name="connsiteX1-45" fmla="*/ 2520280 w 2520280"/>
              <a:gd name="connsiteY1-46" fmla="*/ 1872208 h 1872208"/>
              <a:gd name="connsiteX2-47" fmla="*/ 0 w 2520280"/>
              <a:gd name="connsiteY2-48" fmla="*/ 1872208 h 1872208"/>
              <a:gd name="connsiteX3-49" fmla="*/ 0 w 2520280"/>
              <a:gd name="connsiteY3-50" fmla="*/ 0 h 1872208"/>
              <a:gd name="connsiteX4-51" fmla="*/ 34255 w 2520280"/>
              <a:gd name="connsiteY4-52" fmla="*/ 0 h 1872208"/>
              <a:gd name="connsiteX5-53" fmla="*/ 0 w 2520280"/>
              <a:gd name="connsiteY5-54" fmla="*/ 0 h 1872208"/>
              <a:gd name="connsiteX0-55" fmla="*/ 0 w 2520280"/>
              <a:gd name="connsiteY0-56" fmla="*/ 1872208 h 1872208"/>
              <a:gd name="connsiteX1-57" fmla="*/ 2520280 w 2520280"/>
              <a:gd name="connsiteY1-58" fmla="*/ 1872208 h 1872208"/>
              <a:gd name="connsiteX2-59" fmla="*/ 0 w 2520280"/>
              <a:gd name="connsiteY2-60" fmla="*/ 1872208 h 1872208"/>
              <a:gd name="connsiteX3-61" fmla="*/ 0 w 2520280"/>
              <a:gd name="connsiteY3-62" fmla="*/ 0 h 1872208"/>
              <a:gd name="connsiteX4-63" fmla="*/ 917 w 2520280"/>
              <a:gd name="connsiteY4-64" fmla="*/ 6036 h 1872208"/>
              <a:gd name="connsiteX5-65" fmla="*/ 0 w 2520280"/>
              <a:gd name="connsiteY5-66" fmla="*/ 0 h 1872208"/>
              <a:gd name="connsiteX0-67" fmla="*/ 0 w 2520280"/>
              <a:gd name="connsiteY0-68" fmla="*/ 1890314 h 1890314"/>
              <a:gd name="connsiteX1-69" fmla="*/ 2520280 w 2520280"/>
              <a:gd name="connsiteY1-70" fmla="*/ 1890314 h 1890314"/>
              <a:gd name="connsiteX2-71" fmla="*/ 0 w 2520280"/>
              <a:gd name="connsiteY2-72" fmla="*/ 1890314 h 1890314"/>
              <a:gd name="connsiteX3-73" fmla="*/ 0 w 2520280"/>
              <a:gd name="connsiteY3-74" fmla="*/ 18106 h 1890314"/>
              <a:gd name="connsiteX4-75" fmla="*/ 53304 w 2520280"/>
              <a:gd name="connsiteY4-76" fmla="*/ 0 h 1890314"/>
              <a:gd name="connsiteX5-77" fmla="*/ 0 w 2520280"/>
              <a:gd name="connsiteY5-78" fmla="*/ 18106 h 1890314"/>
              <a:gd name="connsiteX0-79" fmla="*/ 0 w 2520280"/>
              <a:gd name="connsiteY0-80" fmla="*/ 1872208 h 1872208"/>
              <a:gd name="connsiteX1-81" fmla="*/ 2520280 w 2520280"/>
              <a:gd name="connsiteY1-82" fmla="*/ 1872208 h 1872208"/>
              <a:gd name="connsiteX2-83" fmla="*/ 0 w 2520280"/>
              <a:gd name="connsiteY2-84" fmla="*/ 1872208 h 1872208"/>
              <a:gd name="connsiteX3-85" fmla="*/ 0 w 2520280"/>
              <a:gd name="connsiteY3-86" fmla="*/ 0 h 1872208"/>
              <a:gd name="connsiteX4-87" fmla="*/ 916 w 2520280"/>
              <a:gd name="connsiteY4-88" fmla="*/ 0 h 1872208"/>
              <a:gd name="connsiteX5-89" fmla="*/ 0 w 2520280"/>
              <a:gd name="connsiteY5-90" fmla="*/ 0 h 187220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spAutoFit/>
          </a:bodyPr>
          <a:lstStyle/>
          <a:p>
            <a:pPr lvl="0"/>
            <a:r>
              <a:rPr lang="zh-CN" altLang="en-US" sz="3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项目进度及资金使用情况</a:t>
            </a:r>
            <a:endParaRPr lang="zh-CN" altLang="en-US" sz="32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9" name="MH_Others_1"/>
          <p:cNvSpPr txBox="1"/>
          <p:nvPr/>
        </p:nvSpPr>
        <p:spPr>
          <a:xfrm>
            <a:off x="2685766" y="1161962"/>
            <a:ext cx="2626365" cy="1107996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zh-CN" altLang="en-US" sz="7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目 录</a:t>
            </a:r>
            <a:endParaRPr lang="zh-CN" altLang="en-US" sz="7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0" name="MH_Others_2"/>
          <p:cNvSpPr txBox="1"/>
          <p:nvPr/>
        </p:nvSpPr>
        <p:spPr>
          <a:xfrm>
            <a:off x="2834070" y="2339637"/>
            <a:ext cx="2329761" cy="492571"/>
          </a:xfrm>
          <a:prstGeom prst="rect">
            <a:avLst/>
          </a:prstGeom>
          <a:noFill/>
        </p:spPr>
        <p:txBody>
          <a:bodyPr vert="horz" wrap="square" lIns="0" tIns="0" rIns="0" bIns="0">
            <a:spAutoFit/>
          </a:bodyPr>
          <a:lstStyle/>
          <a:p>
            <a:pPr algn="ctr">
              <a:defRPr/>
            </a:pPr>
            <a:r>
              <a:rPr lang="en-US" altLang="zh-CN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CONTENTS</a:t>
            </a:r>
            <a:endParaRPr lang="zh-CN" altLang="en-US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" name="MH_Number_3"/>
          <p:cNvSpPr/>
          <p:nvPr/>
        </p:nvSpPr>
        <p:spPr>
          <a:xfrm>
            <a:off x="3687136" y="5909013"/>
            <a:ext cx="379624" cy="379624"/>
          </a:xfrm>
          <a:prstGeom prst="ellipse">
            <a:avLst/>
          </a:prstGeom>
          <a:solidFill>
            <a:schemeClr val="accent3"/>
          </a:solidFill>
          <a:ln w="28575">
            <a:solidFill>
              <a:schemeClr val="bg1"/>
            </a:solidFill>
          </a:ln>
          <a:effectLst>
            <a:outerShdw blurRad="2032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cs typeface="Times New Roman" panose="02020603050405020304" pitchFamily="18" charset="0"/>
                <a:sym typeface="Arial" panose="020B0604020202020204" pitchFamily="34" charset="0"/>
              </a:rPr>
              <a:t>5</a:t>
            </a:r>
            <a:endParaRPr lang="en-US" altLang="zh-CN" sz="28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5" name="MH_Entry_3"/>
          <p:cNvSpPr/>
          <p:nvPr/>
        </p:nvSpPr>
        <p:spPr>
          <a:xfrm>
            <a:off x="4316095" y="5853430"/>
            <a:ext cx="4010660" cy="492125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-1" fmla="*/ 0 w 2520280"/>
              <a:gd name="connsiteY0-2" fmla="*/ 1584176 h 1872208"/>
              <a:gd name="connsiteX1-3" fmla="*/ 2520280 w 2520280"/>
              <a:gd name="connsiteY1-4" fmla="*/ 1584176 h 1872208"/>
              <a:gd name="connsiteX2-5" fmla="*/ 2520280 w 2520280"/>
              <a:gd name="connsiteY2-6" fmla="*/ 1872208 h 1872208"/>
              <a:gd name="connsiteX3-7" fmla="*/ 0 w 2520280"/>
              <a:gd name="connsiteY3-8" fmla="*/ 1872208 h 1872208"/>
              <a:gd name="connsiteX4-9" fmla="*/ 0 w 2520280"/>
              <a:gd name="connsiteY4-10" fmla="*/ 1584176 h 1872208"/>
              <a:gd name="connsiteX5-11" fmla="*/ 0 w 2520280"/>
              <a:gd name="connsiteY5-12" fmla="*/ 0 h 1872208"/>
              <a:gd name="connsiteX6-13" fmla="*/ 2520280 w 2520280"/>
              <a:gd name="connsiteY6-14" fmla="*/ 0 h 1872208"/>
              <a:gd name="connsiteX7-15" fmla="*/ 0 w 2520280"/>
              <a:gd name="connsiteY7-16" fmla="*/ 0 h 1872208"/>
              <a:gd name="connsiteX0-17" fmla="*/ 0 w 2520280"/>
              <a:gd name="connsiteY0-18" fmla="*/ 1872208 h 1872208"/>
              <a:gd name="connsiteX1-19" fmla="*/ 2520280 w 2520280"/>
              <a:gd name="connsiteY1-20" fmla="*/ 1584176 h 1872208"/>
              <a:gd name="connsiteX2-21" fmla="*/ 2520280 w 2520280"/>
              <a:gd name="connsiteY2-22" fmla="*/ 1872208 h 1872208"/>
              <a:gd name="connsiteX3-23" fmla="*/ 0 w 2520280"/>
              <a:gd name="connsiteY3-24" fmla="*/ 1872208 h 1872208"/>
              <a:gd name="connsiteX4-25" fmla="*/ 0 w 2520280"/>
              <a:gd name="connsiteY4-26" fmla="*/ 0 h 1872208"/>
              <a:gd name="connsiteX5-27" fmla="*/ 2520280 w 2520280"/>
              <a:gd name="connsiteY5-28" fmla="*/ 0 h 1872208"/>
              <a:gd name="connsiteX6-29" fmla="*/ 0 w 2520280"/>
              <a:gd name="connsiteY6-30" fmla="*/ 0 h 1872208"/>
              <a:gd name="connsiteX0-31" fmla="*/ 0 w 2520280"/>
              <a:gd name="connsiteY0-32" fmla="*/ 1872208 h 1872208"/>
              <a:gd name="connsiteX1-33" fmla="*/ 2520280 w 2520280"/>
              <a:gd name="connsiteY1-34" fmla="*/ 1872208 h 1872208"/>
              <a:gd name="connsiteX2-35" fmla="*/ 0 w 2520280"/>
              <a:gd name="connsiteY2-36" fmla="*/ 1872208 h 1872208"/>
              <a:gd name="connsiteX3-37" fmla="*/ 0 w 2520280"/>
              <a:gd name="connsiteY3-38" fmla="*/ 0 h 1872208"/>
              <a:gd name="connsiteX4-39" fmla="*/ 2520280 w 2520280"/>
              <a:gd name="connsiteY4-40" fmla="*/ 0 h 1872208"/>
              <a:gd name="connsiteX5-41" fmla="*/ 0 w 2520280"/>
              <a:gd name="connsiteY5-42" fmla="*/ 0 h 1872208"/>
              <a:gd name="connsiteX0-43" fmla="*/ 0 w 2520280"/>
              <a:gd name="connsiteY0-44" fmla="*/ 1872208 h 1872208"/>
              <a:gd name="connsiteX1-45" fmla="*/ 2520280 w 2520280"/>
              <a:gd name="connsiteY1-46" fmla="*/ 1872208 h 1872208"/>
              <a:gd name="connsiteX2-47" fmla="*/ 0 w 2520280"/>
              <a:gd name="connsiteY2-48" fmla="*/ 1872208 h 1872208"/>
              <a:gd name="connsiteX3-49" fmla="*/ 0 w 2520280"/>
              <a:gd name="connsiteY3-50" fmla="*/ 0 h 1872208"/>
              <a:gd name="connsiteX4-51" fmla="*/ 34255 w 2520280"/>
              <a:gd name="connsiteY4-52" fmla="*/ 0 h 1872208"/>
              <a:gd name="connsiteX5-53" fmla="*/ 0 w 2520280"/>
              <a:gd name="connsiteY5-54" fmla="*/ 0 h 1872208"/>
              <a:gd name="connsiteX0-55" fmla="*/ 0 w 2520280"/>
              <a:gd name="connsiteY0-56" fmla="*/ 1872208 h 1872208"/>
              <a:gd name="connsiteX1-57" fmla="*/ 2520280 w 2520280"/>
              <a:gd name="connsiteY1-58" fmla="*/ 1872208 h 1872208"/>
              <a:gd name="connsiteX2-59" fmla="*/ 0 w 2520280"/>
              <a:gd name="connsiteY2-60" fmla="*/ 1872208 h 1872208"/>
              <a:gd name="connsiteX3-61" fmla="*/ 0 w 2520280"/>
              <a:gd name="connsiteY3-62" fmla="*/ 0 h 1872208"/>
              <a:gd name="connsiteX4-63" fmla="*/ 917 w 2520280"/>
              <a:gd name="connsiteY4-64" fmla="*/ 6036 h 1872208"/>
              <a:gd name="connsiteX5-65" fmla="*/ 0 w 2520280"/>
              <a:gd name="connsiteY5-66" fmla="*/ 0 h 1872208"/>
              <a:gd name="connsiteX0-67" fmla="*/ 0 w 2520280"/>
              <a:gd name="connsiteY0-68" fmla="*/ 1890314 h 1890314"/>
              <a:gd name="connsiteX1-69" fmla="*/ 2520280 w 2520280"/>
              <a:gd name="connsiteY1-70" fmla="*/ 1890314 h 1890314"/>
              <a:gd name="connsiteX2-71" fmla="*/ 0 w 2520280"/>
              <a:gd name="connsiteY2-72" fmla="*/ 1890314 h 1890314"/>
              <a:gd name="connsiteX3-73" fmla="*/ 0 w 2520280"/>
              <a:gd name="connsiteY3-74" fmla="*/ 18106 h 1890314"/>
              <a:gd name="connsiteX4-75" fmla="*/ 53304 w 2520280"/>
              <a:gd name="connsiteY4-76" fmla="*/ 0 h 1890314"/>
              <a:gd name="connsiteX5-77" fmla="*/ 0 w 2520280"/>
              <a:gd name="connsiteY5-78" fmla="*/ 18106 h 1890314"/>
              <a:gd name="connsiteX0-79" fmla="*/ 0 w 2520280"/>
              <a:gd name="connsiteY0-80" fmla="*/ 1872208 h 1872208"/>
              <a:gd name="connsiteX1-81" fmla="*/ 2520280 w 2520280"/>
              <a:gd name="connsiteY1-82" fmla="*/ 1872208 h 1872208"/>
              <a:gd name="connsiteX2-83" fmla="*/ 0 w 2520280"/>
              <a:gd name="connsiteY2-84" fmla="*/ 1872208 h 1872208"/>
              <a:gd name="connsiteX3-85" fmla="*/ 0 w 2520280"/>
              <a:gd name="connsiteY3-86" fmla="*/ 0 h 1872208"/>
              <a:gd name="connsiteX4-87" fmla="*/ 916 w 2520280"/>
              <a:gd name="connsiteY4-88" fmla="*/ 0 h 1872208"/>
              <a:gd name="connsiteX5-89" fmla="*/ 0 w 2520280"/>
              <a:gd name="connsiteY5-90" fmla="*/ 0 h 187220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spAutoFit/>
          </a:bodyPr>
          <a:lstStyle/>
          <a:p>
            <a:pPr lvl="0"/>
            <a:r>
              <a:rPr lang="zh-CN" altLang="en-US" sz="3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项目推广价值</a:t>
            </a:r>
            <a:endParaRPr lang="zh-CN" altLang="en-US" sz="32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gallery dir="l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bldLvl="0" animBg="1"/>
      <p:bldP spid="11" grpId="0" animBg="1"/>
      <p:bldP spid="12" grpId="0" animBg="1"/>
      <p:bldP spid="13" grpId="0" bldLvl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/>
      <p:bldP spid="20" grpId="0"/>
      <p:bldP spid="4" grpId="0" animBg="1"/>
      <p:bldP spid="5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3"/>
          <p:cNvSpPr txBox="1"/>
          <p:nvPr/>
        </p:nvSpPr>
        <p:spPr>
          <a:xfrm>
            <a:off x="904240" y="287020"/>
            <a:ext cx="6596380" cy="558165"/>
          </a:xfrm>
          <a:prstGeom prst="rect">
            <a:avLst/>
          </a:prstGeom>
        </p:spPr>
        <p:txBody>
          <a:bodyPr anchor="ctr"/>
          <a:lstStyle>
            <a:lvl1pPr marL="0" indent="0" algn="l" defTabSz="964565" rtl="0" eaLnBrk="1" latinLnBrk="0" hangingPunct="1">
              <a:lnSpc>
                <a:spcPct val="90000"/>
              </a:lnSpc>
              <a:spcBef>
                <a:spcPts val="1055"/>
              </a:spcBef>
              <a:buFont typeface="Arial" panose="020B0604020202020204" pitchFamily="34" charset="0"/>
              <a:buNone/>
              <a:defRPr sz="2955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3265" indent="-241300" algn="l" defTabSz="964565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25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5230" indent="-241300" algn="l" defTabSz="964565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21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87830" indent="-241300" algn="l" defTabSz="964565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69795" indent="-241300" algn="l" defTabSz="964565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51760" indent="-241300" algn="l" defTabSz="964565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34360" indent="-241300" algn="l" defTabSz="964565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16325" indent="-241300" algn="l" defTabSz="964565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98290" indent="-241300" algn="l" defTabSz="964565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kumimoji="1" lang="zh-CN" altLang="en-US" sz="36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项目效益及成果展示</a:t>
            </a:r>
            <a:r>
              <a:rPr kumimoji="1" lang="en-US" altLang="zh-CN" sz="36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-</a:t>
            </a:r>
            <a:r>
              <a:rPr kumimoji="1" lang="zh-CN" altLang="en-US" sz="28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成果展示</a:t>
            </a:r>
            <a:endParaRPr kumimoji="1" lang="zh-CN" altLang="en-US" sz="2800" b="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912870" y="5794375"/>
            <a:ext cx="477393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图</a:t>
            </a:r>
            <a:r>
              <a:rPr lang="en-US" altLang="zh-CN" sz="2400" dirty="0"/>
              <a:t>5  </a:t>
            </a:r>
            <a:r>
              <a:rPr lang="zh-CN" altLang="en-US" sz="2400" dirty="0"/>
              <a:t>触摸屏操作界面展示：手动选择测试模式（左）、故障界面（右）</a:t>
            </a:r>
            <a:endParaRPr lang="en-US" altLang="zh-CN" sz="24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432" y="1070042"/>
            <a:ext cx="6051212" cy="448445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9375" y="1070041"/>
            <a:ext cx="6051212" cy="448445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gallery dir="l"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11"/>
          <p:cNvSpPr/>
          <p:nvPr/>
        </p:nvSpPr>
        <p:spPr bwMode="auto">
          <a:xfrm>
            <a:off x="6975951" y="1790"/>
            <a:ext cx="5879631" cy="7229787"/>
          </a:xfrm>
          <a:custGeom>
            <a:avLst/>
            <a:gdLst>
              <a:gd name="T0" fmla="*/ 1998 w 4661"/>
              <a:gd name="T1" fmla="*/ 0 h 5613"/>
              <a:gd name="T2" fmla="*/ 4661 w 4661"/>
              <a:gd name="T3" fmla="*/ 0 h 5613"/>
              <a:gd name="T4" fmla="*/ 2660 w 4661"/>
              <a:gd name="T5" fmla="*/ 5613 h 5613"/>
              <a:gd name="T6" fmla="*/ 0 w 4661"/>
              <a:gd name="T7" fmla="*/ 5613 h 5613"/>
              <a:gd name="T8" fmla="*/ 1998 w 4661"/>
              <a:gd name="T9" fmla="*/ 0 h 56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661" h="5613">
                <a:moveTo>
                  <a:pt x="1998" y="0"/>
                </a:moveTo>
                <a:lnTo>
                  <a:pt x="4661" y="0"/>
                </a:lnTo>
                <a:lnTo>
                  <a:pt x="2660" y="5613"/>
                </a:lnTo>
                <a:lnTo>
                  <a:pt x="0" y="5613"/>
                </a:lnTo>
                <a:lnTo>
                  <a:pt x="1998" y="0"/>
                </a:lnTo>
                <a:close/>
              </a:path>
            </a:pathLst>
          </a:custGeom>
          <a:blipFill dpi="0"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45293" tIns="22647" rIns="45293" bIns="22647" numCol="1" anchor="t" anchorCtr="0" compatLnSpc="1"/>
          <a:lstStyle/>
          <a:p>
            <a:endParaRPr lang="zh-CN" altLang="en-US">
              <a:ea typeface="微软雅黑" panose="020B0503020204020204" charset="-122"/>
            </a:endParaRPr>
          </a:p>
        </p:txBody>
      </p:sp>
      <p:grpSp>
        <p:nvGrpSpPr>
          <p:cNvPr id="2" name="Group 16"/>
          <p:cNvGrpSpPr/>
          <p:nvPr/>
        </p:nvGrpSpPr>
        <p:grpSpPr>
          <a:xfrm>
            <a:off x="3533" y="3292468"/>
            <a:ext cx="6188983" cy="161931"/>
            <a:chOff x="0" y="2341322"/>
            <a:chExt cx="4403469" cy="115214"/>
          </a:xfrm>
          <a:solidFill>
            <a:schemeClr val="accent1"/>
          </a:solidFill>
        </p:grpSpPr>
        <p:sp>
          <p:nvSpPr>
            <p:cNvPr id="13" name="Rectangle 12"/>
            <p:cNvSpPr/>
            <p:nvPr/>
          </p:nvSpPr>
          <p:spPr>
            <a:xfrm>
              <a:off x="0" y="2341322"/>
              <a:ext cx="4403469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450340">
                <a:defRPr/>
              </a:pPr>
              <a:endParaRPr lang="en-US" sz="2670" dirty="0"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3535074" y="2387041"/>
              <a:ext cx="868395" cy="694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450340">
                <a:defRPr/>
              </a:pPr>
              <a:endParaRPr lang="en-US" sz="2670" dirty="0"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3530604" y="3580393"/>
            <a:ext cx="4470400" cy="59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1030605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1030605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1030605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1030605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id-ID" sz="3200" dirty="0">
                <a:solidFill>
                  <a:schemeClr val="accent1"/>
                </a:solidFill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项目进度及资金使用情况</a:t>
            </a:r>
            <a:endParaRPr lang="zh-CN" altLang="id-ID" sz="3200" dirty="0">
              <a:solidFill>
                <a:schemeClr val="accent1"/>
              </a:solidFill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2342781" y="3487778"/>
            <a:ext cx="1043131" cy="95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1030605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1030605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1030605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1030605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5620" dirty="0">
                <a:solidFill>
                  <a:schemeClr val="accent1"/>
                </a:solidFill>
                <a:ea typeface="微软雅黑" panose="020B0503020204020204" charset="-122"/>
                <a:sym typeface="Arial" panose="020B0604020202020204" pitchFamily="34" charset="0"/>
              </a:rPr>
              <a:t>04</a:t>
            </a:r>
            <a:endParaRPr lang="en-US" altLang="zh-CN" sz="5620" dirty="0">
              <a:solidFill>
                <a:schemeClr val="accent1"/>
              </a:solidFill>
              <a:ea typeface="微软雅黑" panose="020B050302020402020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gallery dir="l"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6442075" y="3619029"/>
            <a:ext cx="5616575" cy="2664296"/>
          </a:xfrm>
          <a:prstGeom prst="rect">
            <a:avLst/>
          </a:prstGeom>
          <a:blipFill dpi="0" rotWithShape="1">
            <a:blip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占位符 3"/>
          <p:cNvSpPr txBox="1"/>
          <p:nvPr/>
        </p:nvSpPr>
        <p:spPr>
          <a:xfrm>
            <a:off x="904240" y="287020"/>
            <a:ext cx="5838825" cy="558165"/>
          </a:xfrm>
          <a:prstGeom prst="rect">
            <a:avLst/>
          </a:prstGeom>
        </p:spPr>
        <p:txBody>
          <a:bodyPr anchor="ctr"/>
          <a:lstStyle>
            <a:lvl1pPr marL="0" indent="0" algn="l" defTabSz="964565" rtl="0" eaLnBrk="1" latinLnBrk="0" hangingPunct="1">
              <a:lnSpc>
                <a:spcPct val="90000"/>
              </a:lnSpc>
              <a:spcBef>
                <a:spcPts val="1055"/>
              </a:spcBef>
              <a:buFont typeface="Arial" panose="020B0604020202020204" pitchFamily="34" charset="0"/>
              <a:buNone/>
              <a:defRPr sz="2955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3265" indent="-241300" algn="l" defTabSz="964565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25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5230" indent="-241300" algn="l" defTabSz="964565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21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87830" indent="-241300" algn="l" defTabSz="964565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69795" indent="-241300" algn="l" defTabSz="964565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51760" indent="-241300" algn="l" defTabSz="964565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34360" indent="-241300" algn="l" defTabSz="964565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16325" indent="-241300" algn="l" defTabSz="964565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98290" indent="-241300" algn="l" defTabSz="964565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kumimoji="1" lang="zh-CN" altLang="en-US" sz="36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项目进度及资金使用情况</a:t>
            </a:r>
            <a:endParaRPr kumimoji="1" lang="zh-CN" altLang="en-US" sz="2800" b="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aphicFrame>
        <p:nvGraphicFramePr>
          <p:cNvPr id="3" name="表格 2"/>
          <p:cNvGraphicFramePr/>
          <p:nvPr>
            <p:custDataLst>
              <p:tags r:id="rId1"/>
            </p:custDataLst>
          </p:nvPr>
        </p:nvGraphicFramePr>
        <p:xfrm>
          <a:off x="1752600" y="1882140"/>
          <a:ext cx="8805545" cy="460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3250"/>
                <a:gridCol w="3771900"/>
                <a:gridCol w="1573530"/>
                <a:gridCol w="1586865"/>
              </a:tblGrid>
              <a:tr h="822960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  <a:buNone/>
                      </a:pPr>
                      <a:r>
                        <a:rPr lang="en-US" altLang="zh-CN" b="0">
                          <a:solidFill>
                            <a:schemeClr val="bg1"/>
                          </a:solidFill>
                          <a:latin typeface="华文细黑" panose="02010600040101010101" charset="-122"/>
                          <a:ea typeface="华文细黑" panose="02010600040101010101" charset="-122"/>
                          <a:cs typeface="华文细黑" panose="02010600040101010101" charset="-122"/>
                        </a:rPr>
                        <a:t>时间</a:t>
                      </a:r>
                      <a:endParaRPr lang="en-US" altLang="zh-CN" b="0">
                        <a:solidFill>
                          <a:schemeClr val="bg1"/>
                        </a:solidFill>
                        <a:latin typeface="华文细黑" panose="02010600040101010101" charset="-122"/>
                        <a:ea typeface="华文细黑" panose="02010600040101010101" charset="-122"/>
                        <a:cs typeface="华文细黑" panose="02010600040101010101" charset="-122"/>
                      </a:endParaRP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zh-CN" altLang="en-US">
                          <a:latin typeface="华文细黑" panose="02010600040101010101" charset="-122"/>
                          <a:ea typeface="华文细黑" panose="02010600040101010101" charset="-122"/>
                        </a:rPr>
                        <a:t>工作安排</a:t>
                      </a:r>
                      <a:endParaRPr lang="zh-CN" altLang="en-US">
                        <a:latin typeface="华文细黑" panose="02010600040101010101" charset="-122"/>
                        <a:ea typeface="华文细黑" panose="02010600040101010101" charset="-122"/>
                      </a:endParaRP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zh-CN" altLang="en-US">
                          <a:latin typeface="华文细黑" panose="02010600040101010101" charset="-122"/>
                          <a:ea typeface="华文细黑" panose="02010600040101010101" charset="-122"/>
                        </a:rPr>
                        <a:t>资金安排（万元）</a:t>
                      </a:r>
                      <a:endParaRPr lang="zh-CN" altLang="en-US">
                        <a:latin typeface="华文细黑" panose="02010600040101010101" charset="-122"/>
                        <a:ea typeface="华文细黑" panose="02010600040101010101" charset="-122"/>
                      </a:endParaRP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zh-CN" altLang="en-US">
                          <a:latin typeface="华文细黑" panose="02010600040101010101" charset="-122"/>
                          <a:ea typeface="华文细黑" panose="02010600040101010101" charset="-122"/>
                        </a:rPr>
                        <a:t>备注</a:t>
                      </a:r>
                      <a:endParaRPr lang="zh-CN" altLang="en-US">
                        <a:latin typeface="华文细黑" panose="02010600040101010101" charset="-122"/>
                        <a:ea typeface="华文细黑" panose="02010600040101010101" charset="-122"/>
                      </a:endParaRP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>
                          <a:latin typeface="华文细黑" panose="02010600040101010101" charset="-122"/>
                          <a:ea typeface="华文细黑" panose="02010600040101010101" charset="-122"/>
                          <a:cs typeface="华文细黑" panose="02010600040101010101" charset="-122"/>
                        </a:rPr>
                        <a:t>2021</a:t>
                      </a:r>
                      <a:r>
                        <a:rPr lang="zh-CN" altLang="en-US">
                          <a:latin typeface="华文细黑" panose="02010600040101010101" charset="-122"/>
                          <a:ea typeface="华文细黑" panose="02010600040101010101" charset="-122"/>
                          <a:cs typeface="华文细黑" panose="02010600040101010101" charset="-122"/>
                        </a:rPr>
                        <a:t>年</a:t>
                      </a:r>
                      <a:r>
                        <a:rPr lang="en-US" altLang="zh-CN">
                          <a:latin typeface="华文细黑" panose="02010600040101010101" charset="-122"/>
                          <a:ea typeface="华文细黑" panose="02010600040101010101" charset="-122"/>
                          <a:cs typeface="华文细黑" panose="02010600040101010101" charset="-122"/>
                        </a:rPr>
                        <a:t>05</a:t>
                      </a:r>
                      <a:r>
                        <a:rPr lang="zh-CN" altLang="en-US">
                          <a:latin typeface="华文细黑" panose="02010600040101010101" charset="-122"/>
                          <a:ea typeface="华文细黑" panose="02010600040101010101" charset="-122"/>
                          <a:cs typeface="华文细黑" panose="02010600040101010101" charset="-122"/>
                        </a:rPr>
                        <a:t>月</a:t>
                      </a:r>
                      <a:endParaRPr lang="zh-CN" altLang="en-US">
                        <a:latin typeface="华文细黑" panose="02010600040101010101" charset="-122"/>
                        <a:ea typeface="华文细黑" panose="02010600040101010101" charset="-122"/>
                        <a:cs typeface="华文细黑" panose="02010600040101010101" charset="-122"/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>
                        <a:buNone/>
                      </a:pPr>
                      <a:r>
                        <a:rPr lang="zh-CN" altLang="en-US" sz="1800" dirty="0">
                          <a:ln>
                            <a:noFill/>
                          </a:ln>
                          <a:solidFill>
                            <a:srgbClr val="5F5F5F"/>
                          </a:solidFill>
                          <a:effectLst/>
                          <a:latin typeface="华文细黑" panose="02010600040101010101" charset="-122"/>
                          <a:ea typeface="华文细黑" panose="02010600040101010101" charset="-122"/>
                          <a:sym typeface="+mn-ea"/>
                        </a:rPr>
                        <a:t>1、联系合作单位；</a:t>
                      </a:r>
                      <a:endParaRPr lang="zh-CN" altLang="en-US" sz="1800" dirty="0">
                        <a:ln>
                          <a:noFill/>
                        </a:ln>
                        <a:solidFill>
                          <a:srgbClr val="5F5F5F"/>
                        </a:solidFill>
                        <a:effectLst/>
                        <a:latin typeface="华文细黑" panose="02010600040101010101" charset="-122"/>
                        <a:ea typeface="华文细黑" panose="02010600040101010101" charset="-122"/>
                        <a:sym typeface="+mn-ea"/>
                      </a:endParaRPr>
                    </a:p>
                    <a:p>
                      <a:pPr fontAlgn="ctr">
                        <a:buNone/>
                      </a:pPr>
                      <a:r>
                        <a:rPr lang="zh-CN" altLang="en-US" sz="1800" dirty="0">
                          <a:ln>
                            <a:noFill/>
                          </a:ln>
                          <a:solidFill>
                            <a:srgbClr val="5F5F5F"/>
                          </a:solidFill>
                          <a:effectLst/>
                          <a:latin typeface="华文细黑" panose="02010600040101010101" charset="-122"/>
                          <a:ea typeface="华文细黑" panose="02010600040101010101" charset="-122"/>
                          <a:sym typeface="+mn-ea"/>
                        </a:rPr>
                        <a:t>2、人员、资金、项目各阶段工作初步讨论分配。</a:t>
                      </a:r>
                      <a:endParaRPr lang="en-US" altLang="zh-CN" sz="1800" dirty="0">
                        <a:ln>
                          <a:noFill/>
                        </a:ln>
                        <a:solidFill>
                          <a:srgbClr val="5F5F5F"/>
                        </a:solidFill>
                        <a:effectLst/>
                        <a:latin typeface="华文细黑" panose="02010600040101010101" charset="-122"/>
                        <a:ea typeface="华文细黑" panose="02010600040101010101" charset="-122"/>
                        <a:sym typeface="+mn-ea"/>
                      </a:endParaRP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>
                        <a:buNone/>
                      </a:pPr>
                      <a:r>
                        <a:rPr lang="en-US" altLang="zh-CN">
                          <a:latin typeface="华文细黑" panose="02010600040101010101" charset="-122"/>
                          <a:ea typeface="华文细黑" panose="02010600040101010101" charset="-122"/>
                        </a:rPr>
                        <a:t>0</a:t>
                      </a:r>
                      <a:endParaRPr lang="en-US" altLang="zh-CN">
                        <a:latin typeface="华文细黑" panose="02010600040101010101" charset="-122"/>
                        <a:ea typeface="华文细黑" panose="02010600040101010101" charset="-122"/>
                      </a:endParaRP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>
                        <a:buNone/>
                      </a:pPr>
                      <a:r>
                        <a:rPr lang="zh-CN" altLang="en-US">
                          <a:latin typeface="华文细黑" panose="02010600040101010101" charset="-122"/>
                          <a:ea typeface="华文细黑" panose="02010600040101010101" charset="-122"/>
                        </a:rPr>
                        <a:t>已完成</a:t>
                      </a:r>
                      <a:endParaRPr lang="zh-CN" altLang="en-US">
                        <a:latin typeface="华文细黑" panose="02010600040101010101" charset="-122"/>
                        <a:ea typeface="华文细黑" panose="02010600040101010101" charset="-122"/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822960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>
                          <a:latin typeface="华文细黑" panose="02010600040101010101" charset="-122"/>
                          <a:ea typeface="华文细黑" panose="02010600040101010101" charset="-122"/>
                          <a:cs typeface="华文细黑" panose="02010600040101010101" charset="-122"/>
                        </a:rPr>
                        <a:t>2021</a:t>
                      </a:r>
                      <a:r>
                        <a:rPr lang="zh-CN" altLang="en-US">
                          <a:latin typeface="华文细黑" panose="02010600040101010101" charset="-122"/>
                          <a:ea typeface="华文细黑" panose="02010600040101010101" charset="-122"/>
                          <a:cs typeface="华文细黑" panose="02010600040101010101" charset="-122"/>
                        </a:rPr>
                        <a:t>年</a:t>
                      </a:r>
                      <a:r>
                        <a:rPr lang="en-US" altLang="zh-CN">
                          <a:latin typeface="华文细黑" panose="02010600040101010101" charset="-122"/>
                          <a:ea typeface="华文细黑" panose="02010600040101010101" charset="-122"/>
                          <a:cs typeface="华文细黑" panose="02010600040101010101" charset="-122"/>
                        </a:rPr>
                        <a:t>06</a:t>
                      </a:r>
                      <a:r>
                        <a:rPr lang="zh-CN" altLang="en-US">
                          <a:latin typeface="华文细黑" panose="02010600040101010101" charset="-122"/>
                          <a:ea typeface="华文细黑" panose="02010600040101010101" charset="-122"/>
                          <a:cs typeface="华文细黑" panose="02010600040101010101" charset="-122"/>
                        </a:rPr>
                        <a:t>月</a:t>
                      </a:r>
                      <a:endParaRPr lang="zh-CN" altLang="en-US">
                        <a:latin typeface="华文细黑" panose="02010600040101010101" charset="-122"/>
                        <a:ea typeface="华文细黑" panose="02010600040101010101" charset="-122"/>
                        <a:cs typeface="华文细黑" panose="02010600040101010101" charset="-122"/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>
                        <a:buNone/>
                      </a:pPr>
                      <a:r>
                        <a:rPr lang="zh-CN" altLang="en-US" sz="1800" dirty="0">
                          <a:ln>
                            <a:noFill/>
                          </a:ln>
                          <a:solidFill>
                            <a:srgbClr val="5F5F5F"/>
                          </a:solidFill>
                          <a:effectLst/>
                          <a:latin typeface="华文细黑" panose="02010600040101010101" charset="-122"/>
                          <a:ea typeface="华文细黑" panose="02010600040101010101" charset="-122"/>
                          <a:sym typeface="+mn-ea"/>
                        </a:rPr>
                        <a:t>联系合作单位对项目所涉及的相关规范、技术要求、实施细节等相关资料进行收集整理。</a:t>
                      </a:r>
                      <a:endParaRPr lang="zh-CN" altLang="en-US" sz="1800" dirty="0">
                        <a:ln>
                          <a:noFill/>
                        </a:ln>
                        <a:solidFill>
                          <a:srgbClr val="5F5F5F"/>
                        </a:solidFill>
                        <a:effectLst/>
                        <a:latin typeface="华文细黑" panose="02010600040101010101" charset="-122"/>
                        <a:ea typeface="华文细黑" panose="02010600040101010101" charset="-122"/>
                        <a:sym typeface="+mn-ea"/>
                      </a:endParaRP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>
                        <a:buNone/>
                      </a:pPr>
                      <a:r>
                        <a:rPr lang="en-US" altLang="zh-CN">
                          <a:latin typeface="华文细黑" panose="02010600040101010101" charset="-122"/>
                          <a:ea typeface="华文细黑" panose="02010600040101010101" charset="-122"/>
                        </a:rPr>
                        <a:t>0</a:t>
                      </a:r>
                      <a:endParaRPr lang="en-US" altLang="zh-CN">
                        <a:latin typeface="华文细黑" panose="02010600040101010101" charset="-122"/>
                        <a:ea typeface="华文细黑" panose="02010600040101010101" charset="-122"/>
                      </a:endParaRP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>
                        <a:buNone/>
                      </a:pPr>
                      <a:r>
                        <a:rPr lang="zh-CN" altLang="en-US">
                          <a:latin typeface="华文细黑" panose="02010600040101010101" charset="-122"/>
                          <a:ea typeface="华文细黑" panose="02010600040101010101" charset="-122"/>
                        </a:rPr>
                        <a:t>已完成</a:t>
                      </a:r>
                      <a:endParaRPr lang="zh-CN" altLang="en-US">
                        <a:latin typeface="华文细黑" panose="02010600040101010101" charset="-122"/>
                        <a:ea typeface="华文细黑" panose="02010600040101010101" charset="-122"/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>
                          <a:latin typeface="华文细黑" panose="02010600040101010101" charset="-122"/>
                          <a:ea typeface="华文细黑" panose="02010600040101010101" charset="-122"/>
                          <a:cs typeface="华文细黑" panose="02010600040101010101" charset="-122"/>
                        </a:rPr>
                        <a:t>2021</a:t>
                      </a:r>
                      <a:r>
                        <a:rPr lang="zh-CN" altLang="en-US">
                          <a:latin typeface="华文细黑" panose="02010600040101010101" charset="-122"/>
                          <a:ea typeface="华文细黑" panose="02010600040101010101" charset="-122"/>
                          <a:cs typeface="华文细黑" panose="02010600040101010101" charset="-122"/>
                        </a:rPr>
                        <a:t>年</a:t>
                      </a:r>
                      <a:r>
                        <a:rPr lang="en-US" altLang="zh-CN">
                          <a:latin typeface="华文细黑" panose="02010600040101010101" charset="-122"/>
                          <a:ea typeface="华文细黑" panose="02010600040101010101" charset="-122"/>
                          <a:cs typeface="华文细黑" panose="02010600040101010101" charset="-122"/>
                        </a:rPr>
                        <a:t>6-7</a:t>
                      </a:r>
                      <a:r>
                        <a:rPr lang="zh-CN" altLang="en-US">
                          <a:latin typeface="华文细黑" panose="02010600040101010101" charset="-122"/>
                          <a:ea typeface="华文细黑" panose="02010600040101010101" charset="-122"/>
                          <a:cs typeface="华文细黑" panose="02010600040101010101" charset="-122"/>
                        </a:rPr>
                        <a:t>月</a:t>
                      </a:r>
                      <a:endParaRPr lang="zh-CN" altLang="en-US">
                        <a:latin typeface="华文细黑" panose="02010600040101010101" charset="-122"/>
                        <a:ea typeface="华文细黑" panose="02010600040101010101" charset="-122"/>
                        <a:cs typeface="华文细黑" panose="02010600040101010101" charset="-122"/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>
                        <a:buNone/>
                      </a:pPr>
                      <a:r>
                        <a:rPr lang="zh-CN" altLang="zh-CN" sz="1800" dirty="0">
                          <a:ln>
                            <a:noFill/>
                          </a:ln>
                          <a:solidFill>
                            <a:srgbClr val="5F5F5F"/>
                          </a:solidFill>
                          <a:effectLst/>
                          <a:latin typeface="华文细黑" panose="02010600040101010101" charset="-122"/>
                          <a:ea typeface="华文细黑" panose="02010600040101010101" charset="-122"/>
                          <a:sym typeface="+mn-ea"/>
                        </a:rPr>
                        <a:t>确定方案，进行试制，专利撰文。</a:t>
                      </a:r>
                      <a:endParaRPr lang="zh-CN" altLang="zh-CN" sz="1800" dirty="0">
                        <a:ln>
                          <a:noFill/>
                        </a:ln>
                        <a:solidFill>
                          <a:srgbClr val="5F5F5F"/>
                        </a:solidFill>
                        <a:effectLst/>
                        <a:latin typeface="华文细黑" panose="02010600040101010101" charset="-122"/>
                        <a:ea typeface="华文细黑" panose="02010600040101010101" charset="-122"/>
                        <a:sym typeface="+mn-ea"/>
                      </a:endParaRP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>
                        <a:buNone/>
                      </a:pPr>
                      <a:r>
                        <a:rPr lang="en-US" altLang="zh-CN">
                          <a:latin typeface="华文细黑" panose="02010600040101010101" charset="-122"/>
                          <a:ea typeface="华文细黑" panose="02010600040101010101" charset="-122"/>
                        </a:rPr>
                        <a:t>0</a:t>
                      </a:r>
                      <a:endParaRPr lang="en-US" altLang="zh-CN">
                        <a:latin typeface="华文细黑" panose="02010600040101010101" charset="-122"/>
                        <a:ea typeface="华文细黑" panose="02010600040101010101" charset="-122"/>
                      </a:endParaRP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>
                        <a:buNone/>
                      </a:pPr>
                      <a:r>
                        <a:rPr lang="zh-CN" altLang="en-US">
                          <a:latin typeface="华文细黑" panose="02010600040101010101" charset="-122"/>
                          <a:ea typeface="华文细黑" panose="02010600040101010101" charset="-122"/>
                        </a:rPr>
                        <a:t>已完成</a:t>
                      </a:r>
                      <a:endParaRPr lang="zh-CN" altLang="en-US">
                        <a:latin typeface="华文细黑" panose="02010600040101010101" charset="-122"/>
                        <a:ea typeface="华文细黑" panose="02010600040101010101" charset="-122"/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>
                          <a:latin typeface="华文细黑" panose="02010600040101010101" charset="-122"/>
                          <a:ea typeface="华文细黑" panose="02010600040101010101" charset="-122"/>
                          <a:cs typeface="华文细黑" panose="02010600040101010101" charset="-122"/>
                        </a:rPr>
                        <a:t>2021</a:t>
                      </a:r>
                      <a:r>
                        <a:rPr lang="zh-CN" altLang="en-US">
                          <a:latin typeface="华文细黑" panose="02010600040101010101" charset="-122"/>
                          <a:ea typeface="华文细黑" panose="02010600040101010101" charset="-122"/>
                          <a:cs typeface="华文细黑" panose="02010600040101010101" charset="-122"/>
                        </a:rPr>
                        <a:t>年</a:t>
                      </a:r>
                      <a:r>
                        <a:rPr lang="en-US" altLang="zh-CN">
                          <a:latin typeface="华文细黑" panose="02010600040101010101" charset="-122"/>
                          <a:ea typeface="华文细黑" panose="02010600040101010101" charset="-122"/>
                          <a:cs typeface="华文细黑" panose="02010600040101010101" charset="-122"/>
                        </a:rPr>
                        <a:t>7-9</a:t>
                      </a:r>
                      <a:r>
                        <a:rPr lang="zh-CN" altLang="en-US">
                          <a:latin typeface="华文细黑" panose="02010600040101010101" charset="-122"/>
                          <a:ea typeface="华文细黑" panose="02010600040101010101" charset="-122"/>
                          <a:cs typeface="华文细黑" panose="02010600040101010101" charset="-122"/>
                        </a:rPr>
                        <a:t>月</a:t>
                      </a:r>
                      <a:endParaRPr lang="zh-CN" altLang="en-US">
                        <a:latin typeface="华文细黑" panose="02010600040101010101" charset="-122"/>
                        <a:ea typeface="华文细黑" panose="02010600040101010101" charset="-122"/>
                        <a:cs typeface="华文细黑" panose="02010600040101010101" charset="-122"/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>
                        <a:buNone/>
                      </a:pPr>
                      <a:r>
                        <a:rPr lang="zh-CN" altLang="zh-CN" sz="1800" dirty="0">
                          <a:ln>
                            <a:noFill/>
                          </a:ln>
                          <a:solidFill>
                            <a:srgbClr val="5F5F5F"/>
                          </a:solidFill>
                          <a:effectLst/>
                          <a:latin typeface="华文细黑" panose="02010600040101010101" charset="-122"/>
                          <a:ea typeface="华文细黑" panose="02010600040101010101" charset="-122"/>
                        </a:rPr>
                        <a:t>装置实测及改进。</a:t>
                      </a:r>
                      <a:endParaRPr lang="zh-CN" altLang="zh-CN" sz="1800" dirty="0">
                        <a:ln>
                          <a:noFill/>
                        </a:ln>
                        <a:solidFill>
                          <a:srgbClr val="5F5F5F"/>
                        </a:solidFill>
                        <a:effectLst/>
                        <a:latin typeface="华文细黑" panose="02010600040101010101" charset="-122"/>
                        <a:ea typeface="华文细黑" panose="02010600040101010101" charset="-122"/>
                      </a:endParaRP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>
                        <a:buNone/>
                      </a:pPr>
                      <a:r>
                        <a:rPr lang="en-US" altLang="zh-CN">
                          <a:latin typeface="华文细黑" panose="02010600040101010101" charset="-122"/>
                          <a:ea typeface="华文细黑" panose="02010600040101010101" charset="-122"/>
                        </a:rPr>
                        <a:t>0</a:t>
                      </a:r>
                      <a:endParaRPr lang="en-US" altLang="zh-CN">
                        <a:latin typeface="华文细黑" panose="02010600040101010101" charset="-122"/>
                        <a:ea typeface="华文细黑" panose="02010600040101010101" charset="-122"/>
                      </a:endParaRP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>
                        <a:buNone/>
                      </a:pPr>
                      <a:r>
                        <a:rPr lang="zh-CN" altLang="en-US">
                          <a:latin typeface="华文细黑" panose="02010600040101010101" charset="-122"/>
                          <a:ea typeface="华文细黑" panose="02010600040101010101" charset="-122"/>
                        </a:rPr>
                        <a:t>已完成</a:t>
                      </a:r>
                      <a:endParaRPr lang="zh-CN" altLang="en-US">
                        <a:latin typeface="华文细黑" panose="02010600040101010101" charset="-122"/>
                        <a:ea typeface="华文细黑" panose="02010600040101010101" charset="-122"/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800">
                          <a:latin typeface="华文细黑" panose="02010600040101010101" charset="-122"/>
                          <a:ea typeface="华文细黑" panose="02010600040101010101" charset="-122"/>
                          <a:cs typeface="华文细黑" panose="02010600040101010101" charset="-122"/>
                          <a:sym typeface="+mn-ea"/>
                        </a:rPr>
                        <a:t>2021</a:t>
                      </a:r>
                      <a:r>
                        <a:rPr lang="zh-CN" altLang="en-US" sz="1800">
                          <a:latin typeface="华文细黑" panose="02010600040101010101" charset="-122"/>
                          <a:ea typeface="华文细黑" panose="02010600040101010101" charset="-122"/>
                          <a:cs typeface="华文细黑" panose="02010600040101010101" charset="-122"/>
                          <a:sym typeface="+mn-ea"/>
                        </a:rPr>
                        <a:t>年</a:t>
                      </a:r>
                      <a:r>
                        <a:rPr lang="en-US" altLang="zh-CN" sz="1800">
                          <a:latin typeface="华文细黑" panose="02010600040101010101" charset="-122"/>
                          <a:ea typeface="华文细黑" panose="02010600040101010101" charset="-122"/>
                          <a:cs typeface="华文细黑" panose="02010600040101010101" charset="-122"/>
                          <a:sym typeface="+mn-ea"/>
                        </a:rPr>
                        <a:t>9-12</a:t>
                      </a:r>
                      <a:r>
                        <a:rPr lang="zh-CN" altLang="en-US" sz="1800">
                          <a:latin typeface="华文细黑" panose="02010600040101010101" charset="-122"/>
                          <a:ea typeface="华文细黑" panose="02010600040101010101" charset="-122"/>
                          <a:cs typeface="华文细黑" panose="02010600040101010101" charset="-122"/>
                          <a:sym typeface="+mn-ea"/>
                        </a:rPr>
                        <a:t>月</a:t>
                      </a:r>
                      <a:endParaRPr lang="zh-CN" altLang="en-US">
                        <a:latin typeface="华文细黑" panose="02010600040101010101" charset="-122"/>
                        <a:ea typeface="华文细黑" panose="02010600040101010101" charset="-122"/>
                        <a:cs typeface="华文细黑" panose="02010600040101010101" charset="-122"/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>
                        <a:buNone/>
                      </a:pPr>
                      <a:r>
                        <a:rPr lang="zh-CN" altLang="zh-CN" sz="1800" dirty="0">
                          <a:ln>
                            <a:noFill/>
                          </a:ln>
                          <a:solidFill>
                            <a:srgbClr val="5F5F5F"/>
                          </a:solidFill>
                          <a:effectLst/>
                          <a:latin typeface="华文细黑" panose="02010600040101010101" charset="-122"/>
                          <a:ea typeface="华文细黑" panose="02010600040101010101" charset="-122"/>
                        </a:rPr>
                        <a:t>1、装置定型，项目验收；</a:t>
                      </a:r>
                      <a:endParaRPr lang="zh-CN" altLang="zh-CN" sz="1800" dirty="0">
                        <a:ln>
                          <a:noFill/>
                        </a:ln>
                        <a:solidFill>
                          <a:srgbClr val="5F5F5F"/>
                        </a:solidFill>
                        <a:effectLst/>
                        <a:latin typeface="华文细黑" panose="02010600040101010101" charset="-122"/>
                        <a:ea typeface="华文细黑" panose="02010600040101010101" charset="-122"/>
                      </a:endParaRPr>
                    </a:p>
                    <a:p>
                      <a:pPr fontAlgn="ctr">
                        <a:buNone/>
                      </a:pPr>
                      <a:r>
                        <a:rPr lang="zh-CN" altLang="zh-CN" sz="1800" dirty="0">
                          <a:ln>
                            <a:noFill/>
                          </a:ln>
                          <a:solidFill>
                            <a:srgbClr val="5F5F5F"/>
                          </a:solidFill>
                          <a:effectLst/>
                          <a:latin typeface="华文细黑" panose="02010600040101010101" charset="-122"/>
                          <a:ea typeface="华文细黑" panose="02010600040101010101" charset="-122"/>
                        </a:rPr>
                        <a:t>2、进行相关费用结算；</a:t>
                      </a:r>
                      <a:endParaRPr lang="zh-CN" altLang="zh-CN" sz="1800" dirty="0">
                        <a:ln>
                          <a:noFill/>
                        </a:ln>
                        <a:solidFill>
                          <a:srgbClr val="5F5F5F"/>
                        </a:solidFill>
                        <a:effectLst/>
                        <a:latin typeface="华文细黑" panose="02010600040101010101" charset="-122"/>
                        <a:ea typeface="华文细黑" panose="02010600040101010101" charset="-122"/>
                      </a:endParaRPr>
                    </a:p>
                    <a:p>
                      <a:pPr fontAlgn="ctr">
                        <a:buNone/>
                      </a:pPr>
                      <a:r>
                        <a:rPr lang="zh-CN" altLang="zh-CN" sz="1800" dirty="0">
                          <a:ln>
                            <a:noFill/>
                          </a:ln>
                          <a:solidFill>
                            <a:srgbClr val="5F5F5F"/>
                          </a:solidFill>
                          <a:effectLst/>
                          <a:latin typeface="华文细黑" panose="02010600040101010101" charset="-122"/>
                          <a:ea typeface="华文细黑" panose="02010600040101010101" charset="-122"/>
                        </a:rPr>
                        <a:t>3、整理项目相关资料，项目结题归档。</a:t>
                      </a:r>
                      <a:endParaRPr lang="zh-CN" altLang="zh-CN" sz="1800" dirty="0">
                        <a:ln>
                          <a:noFill/>
                        </a:ln>
                        <a:solidFill>
                          <a:srgbClr val="5F5F5F"/>
                        </a:solidFill>
                        <a:effectLst/>
                        <a:latin typeface="华文细黑" panose="02010600040101010101" charset="-122"/>
                        <a:ea typeface="华文细黑" panose="02010600040101010101" charset="-122"/>
                      </a:endParaRP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>
                        <a:buNone/>
                      </a:pPr>
                      <a:r>
                        <a:rPr lang="en-US" altLang="zh-CN">
                          <a:latin typeface="华文细黑" panose="02010600040101010101" charset="-122"/>
                          <a:ea typeface="华文细黑" panose="02010600040101010101" charset="-122"/>
                        </a:rPr>
                        <a:t>4.7</a:t>
                      </a:r>
                      <a:endParaRPr lang="en-US" altLang="zh-CN">
                        <a:latin typeface="华文细黑" panose="02010600040101010101" charset="-122"/>
                        <a:ea typeface="华文细黑" panose="02010600040101010101" charset="-122"/>
                      </a:endParaRP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>
                        <a:buNone/>
                      </a:pPr>
                      <a:r>
                        <a:rPr lang="zh-CN" altLang="en-US">
                          <a:latin typeface="华文细黑" panose="02010600040101010101" charset="-122"/>
                          <a:ea typeface="华文细黑" panose="02010600040101010101" charset="-122"/>
                        </a:rPr>
                        <a:t>进行中</a:t>
                      </a:r>
                      <a:endParaRPr lang="zh-CN" altLang="en-US">
                        <a:latin typeface="华文细黑" panose="02010600040101010101" charset="-122"/>
                        <a:ea typeface="华文细黑" panose="02010600040101010101" charset="-122"/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gallery dir="l"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11"/>
          <p:cNvSpPr/>
          <p:nvPr/>
        </p:nvSpPr>
        <p:spPr bwMode="auto">
          <a:xfrm>
            <a:off x="6975951" y="1790"/>
            <a:ext cx="5879631" cy="7229787"/>
          </a:xfrm>
          <a:custGeom>
            <a:avLst/>
            <a:gdLst>
              <a:gd name="T0" fmla="*/ 1998 w 4661"/>
              <a:gd name="T1" fmla="*/ 0 h 5613"/>
              <a:gd name="T2" fmla="*/ 4661 w 4661"/>
              <a:gd name="T3" fmla="*/ 0 h 5613"/>
              <a:gd name="T4" fmla="*/ 2660 w 4661"/>
              <a:gd name="T5" fmla="*/ 5613 h 5613"/>
              <a:gd name="T6" fmla="*/ 0 w 4661"/>
              <a:gd name="T7" fmla="*/ 5613 h 5613"/>
              <a:gd name="T8" fmla="*/ 1998 w 4661"/>
              <a:gd name="T9" fmla="*/ 0 h 56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661" h="5613">
                <a:moveTo>
                  <a:pt x="1998" y="0"/>
                </a:moveTo>
                <a:lnTo>
                  <a:pt x="4661" y="0"/>
                </a:lnTo>
                <a:lnTo>
                  <a:pt x="2660" y="5613"/>
                </a:lnTo>
                <a:lnTo>
                  <a:pt x="0" y="5613"/>
                </a:lnTo>
                <a:lnTo>
                  <a:pt x="1998" y="0"/>
                </a:lnTo>
                <a:close/>
              </a:path>
            </a:pathLst>
          </a:custGeom>
          <a:blipFill dpi="0"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45293" tIns="22647" rIns="45293" bIns="22647" numCol="1" anchor="t" anchorCtr="0" compatLnSpc="1"/>
          <a:lstStyle/>
          <a:p>
            <a:endParaRPr lang="zh-CN" altLang="en-US">
              <a:ea typeface="微软雅黑" panose="020B0503020204020204" charset="-122"/>
            </a:endParaRPr>
          </a:p>
        </p:txBody>
      </p:sp>
      <p:grpSp>
        <p:nvGrpSpPr>
          <p:cNvPr id="2" name="Group 16"/>
          <p:cNvGrpSpPr/>
          <p:nvPr/>
        </p:nvGrpSpPr>
        <p:grpSpPr>
          <a:xfrm>
            <a:off x="3533" y="3292468"/>
            <a:ext cx="6188983" cy="161931"/>
            <a:chOff x="0" y="2341322"/>
            <a:chExt cx="4403469" cy="115214"/>
          </a:xfrm>
          <a:solidFill>
            <a:schemeClr val="accent1"/>
          </a:solidFill>
        </p:grpSpPr>
        <p:sp>
          <p:nvSpPr>
            <p:cNvPr id="13" name="Rectangle 12"/>
            <p:cNvSpPr/>
            <p:nvPr/>
          </p:nvSpPr>
          <p:spPr>
            <a:xfrm>
              <a:off x="0" y="2341322"/>
              <a:ext cx="4403469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450340">
                <a:defRPr/>
              </a:pPr>
              <a:endParaRPr lang="en-US" sz="2670" dirty="0"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3535074" y="2387041"/>
              <a:ext cx="868395" cy="694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450340">
                <a:defRPr/>
              </a:pPr>
              <a:endParaRPr lang="en-US" sz="2670" dirty="0"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3530604" y="3580393"/>
            <a:ext cx="2438400" cy="59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1030605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1030605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1030605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1030605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id-ID" sz="3200" dirty="0">
                <a:solidFill>
                  <a:schemeClr val="accent1"/>
                </a:solidFill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项目推广价值</a:t>
            </a:r>
            <a:endParaRPr lang="zh-CN" altLang="id-ID" sz="3200" dirty="0">
              <a:solidFill>
                <a:schemeClr val="accent1"/>
              </a:solidFill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2342781" y="3487778"/>
            <a:ext cx="1043131" cy="95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1030605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1030605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1030605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1030605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5620" dirty="0">
                <a:solidFill>
                  <a:schemeClr val="accent1"/>
                </a:solidFill>
                <a:ea typeface="微软雅黑" panose="020B0503020204020204" charset="-122"/>
                <a:sym typeface="Arial" panose="020B0604020202020204" pitchFamily="34" charset="0"/>
              </a:rPr>
              <a:t>05</a:t>
            </a:r>
            <a:endParaRPr lang="en-US" altLang="zh-CN" sz="5620" dirty="0">
              <a:solidFill>
                <a:schemeClr val="accent1"/>
              </a:solidFill>
              <a:ea typeface="微软雅黑" panose="020B050302020402020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gallery dir="l"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直接连接符 16"/>
          <p:cNvCxnSpPr/>
          <p:nvPr/>
        </p:nvCxnSpPr>
        <p:spPr>
          <a:xfrm flipH="1">
            <a:off x="3847216" y="3002794"/>
            <a:ext cx="6821327" cy="0"/>
          </a:xfrm>
          <a:prstGeom prst="line">
            <a:avLst/>
          </a:prstGeom>
          <a:ln w="3175">
            <a:solidFill>
              <a:srgbClr val="4144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 flipH="1">
            <a:off x="3837420" y="4045665"/>
            <a:ext cx="7380000" cy="0"/>
          </a:xfrm>
          <a:prstGeom prst="line">
            <a:avLst/>
          </a:prstGeom>
          <a:ln w="3175">
            <a:solidFill>
              <a:srgbClr val="4144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流程图: 决策 21"/>
          <p:cNvSpPr/>
          <p:nvPr/>
        </p:nvSpPr>
        <p:spPr>
          <a:xfrm>
            <a:off x="2037080" y="3112135"/>
            <a:ext cx="1810385" cy="1825625"/>
          </a:xfrm>
          <a:prstGeom prst="flowChartDecisi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530" dirty="0">
                <a:latin typeface="HelveticaNeueLT Pro 35 Th" pitchFamily="34" charset="0"/>
              </a:rPr>
              <a:t>3</a:t>
            </a:r>
            <a:endParaRPr lang="en-US" altLang="zh-CN" sz="2530" dirty="0">
              <a:latin typeface="HelveticaNeueLT Pro 35 Th" pitchFamily="34" charset="0"/>
            </a:endParaRPr>
          </a:p>
          <a:p>
            <a:pPr algn="ctr"/>
            <a:r>
              <a:rPr lang="en-US" altLang="zh-CN" sz="2530" dirty="0">
                <a:latin typeface="HelveticaNeueLT Pro 35 Th" pitchFamily="34" charset="0"/>
              </a:rPr>
              <a:t>%</a:t>
            </a:r>
            <a:endParaRPr lang="zh-CN" altLang="en-US" sz="2530" dirty="0">
              <a:latin typeface="HelveticaNeueLT Pro 35 Th" pitchFamily="34" charset="0"/>
            </a:endParaRPr>
          </a:p>
        </p:txBody>
      </p:sp>
      <p:sp>
        <p:nvSpPr>
          <p:cNvPr id="2" name="文本占位符 3"/>
          <p:cNvSpPr txBox="1"/>
          <p:nvPr/>
        </p:nvSpPr>
        <p:spPr>
          <a:xfrm>
            <a:off x="904240" y="287020"/>
            <a:ext cx="3627120" cy="558165"/>
          </a:xfrm>
          <a:prstGeom prst="rect">
            <a:avLst/>
          </a:prstGeom>
        </p:spPr>
        <p:txBody>
          <a:bodyPr anchor="ctr"/>
          <a:lstStyle>
            <a:lvl1pPr marL="0" indent="0" algn="l" defTabSz="964565" rtl="0" eaLnBrk="1" latinLnBrk="0" hangingPunct="1">
              <a:lnSpc>
                <a:spcPct val="90000"/>
              </a:lnSpc>
              <a:spcBef>
                <a:spcPts val="1055"/>
              </a:spcBef>
              <a:buFont typeface="Arial" panose="020B0604020202020204" pitchFamily="34" charset="0"/>
              <a:buNone/>
              <a:defRPr sz="2955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3265" indent="-241300" algn="l" defTabSz="964565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25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5230" indent="-241300" algn="l" defTabSz="964565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21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87830" indent="-241300" algn="l" defTabSz="964565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69795" indent="-241300" algn="l" defTabSz="964565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51760" indent="-241300" algn="l" defTabSz="964565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34360" indent="-241300" algn="l" defTabSz="964565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16325" indent="-241300" algn="l" defTabSz="964565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98290" indent="-241300" algn="l" defTabSz="964565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kumimoji="1" lang="zh-CN" altLang="en-US" sz="36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项目推广价值</a:t>
            </a:r>
            <a:endParaRPr kumimoji="1" lang="zh-CN" altLang="en-US" sz="3600" b="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197350" y="1311910"/>
            <a:ext cx="6409690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测试内容丰富，测试高效准确</a:t>
            </a:r>
            <a:endParaRPr lang="zh-CN" altLang="en-US" sz="2400" dirty="0">
              <a:solidFill>
                <a:schemeClr val="bg1">
                  <a:lumMod val="6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197350" y="2320290"/>
            <a:ext cx="6409690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权限分级管理，避免误操作，发现潜在故障</a:t>
            </a:r>
            <a:endParaRPr lang="zh-CN" altLang="en-US" sz="2400" dirty="0">
              <a:solidFill>
                <a:schemeClr val="bg1">
                  <a:lumMod val="6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cxnSp>
        <p:nvCxnSpPr>
          <p:cNvPr id="5" name="直接连接符 4"/>
          <p:cNvCxnSpPr/>
          <p:nvPr/>
        </p:nvCxnSpPr>
        <p:spPr>
          <a:xfrm flipH="1">
            <a:off x="3847216" y="1960124"/>
            <a:ext cx="6821327" cy="0"/>
          </a:xfrm>
          <a:prstGeom prst="line">
            <a:avLst/>
          </a:prstGeom>
          <a:ln w="3175">
            <a:solidFill>
              <a:srgbClr val="4144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4197350" y="4480560"/>
            <a:ext cx="6409690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与设备匹配测试方法，通过条件自由设定</a:t>
            </a:r>
            <a:endParaRPr lang="zh-CN" altLang="en-US" sz="2400" dirty="0">
              <a:solidFill>
                <a:schemeClr val="bg1">
                  <a:lumMod val="6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11" name="流程图: 决策 10"/>
          <p:cNvSpPr/>
          <p:nvPr/>
        </p:nvSpPr>
        <p:spPr>
          <a:xfrm>
            <a:off x="2037080" y="1065530"/>
            <a:ext cx="1810385" cy="1825625"/>
          </a:xfrm>
          <a:prstGeom prst="flowChartDecisi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530" dirty="0">
                <a:latin typeface="HelveticaNeueLT Pro 35 Th" pitchFamily="34" charset="0"/>
              </a:rPr>
              <a:t>1</a:t>
            </a:r>
            <a:endParaRPr lang="en-US" altLang="zh-CN" sz="2530" dirty="0">
              <a:latin typeface="HelveticaNeueLT Pro 35 Th" pitchFamily="34" charset="0"/>
            </a:endParaRPr>
          </a:p>
          <a:p>
            <a:pPr algn="ctr"/>
            <a:r>
              <a:rPr lang="en-US" altLang="zh-CN" sz="2530" dirty="0">
                <a:latin typeface="HelveticaNeueLT Pro 35 Th" pitchFamily="34" charset="0"/>
              </a:rPr>
              <a:t>%</a:t>
            </a:r>
            <a:endParaRPr lang="zh-CN" altLang="en-US" sz="2530" dirty="0">
              <a:latin typeface="HelveticaNeueLT Pro 35 Th" pitchFamily="34" charset="0"/>
            </a:endParaRPr>
          </a:p>
        </p:txBody>
      </p:sp>
      <p:sp>
        <p:nvSpPr>
          <p:cNvPr id="12" name="流程图: 决策 11"/>
          <p:cNvSpPr/>
          <p:nvPr/>
        </p:nvSpPr>
        <p:spPr>
          <a:xfrm>
            <a:off x="2037080" y="5200650"/>
            <a:ext cx="1810385" cy="1825625"/>
          </a:xfrm>
          <a:prstGeom prst="flowChartDecisi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530" dirty="0">
                <a:latin typeface="HelveticaNeueLT Pro 35 Th" pitchFamily="34" charset="0"/>
              </a:rPr>
              <a:t>5</a:t>
            </a:r>
            <a:endParaRPr lang="en-US" altLang="zh-CN" sz="2530" dirty="0">
              <a:latin typeface="HelveticaNeueLT Pro 35 Th" pitchFamily="34" charset="0"/>
            </a:endParaRPr>
          </a:p>
          <a:p>
            <a:pPr algn="ctr"/>
            <a:r>
              <a:rPr lang="en-US" altLang="zh-CN" sz="2530" dirty="0">
                <a:latin typeface="HelveticaNeueLT Pro 35 Th" pitchFamily="34" charset="0"/>
              </a:rPr>
              <a:t>%</a:t>
            </a:r>
            <a:endParaRPr lang="zh-CN" altLang="en-US" sz="2530" dirty="0">
              <a:latin typeface="HelveticaNeueLT Pro 35 Th" pitchFamily="34" charset="0"/>
            </a:endParaRPr>
          </a:p>
        </p:txBody>
      </p:sp>
      <p:sp>
        <p:nvSpPr>
          <p:cNvPr id="13" name="流程图: 决策 12"/>
          <p:cNvSpPr/>
          <p:nvPr/>
        </p:nvSpPr>
        <p:spPr>
          <a:xfrm>
            <a:off x="979805" y="2032000"/>
            <a:ext cx="1810385" cy="1825625"/>
          </a:xfrm>
          <a:prstGeom prst="flowChartDecision">
            <a:avLst/>
          </a:pr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530" dirty="0">
                <a:latin typeface="HelveticaNeueLT Pro 35 Th" pitchFamily="34" charset="0"/>
              </a:rPr>
              <a:t>2</a:t>
            </a:r>
            <a:endParaRPr lang="en-US" altLang="zh-CN" sz="2530" dirty="0">
              <a:latin typeface="HelveticaNeueLT Pro 35 Th" pitchFamily="34" charset="0"/>
            </a:endParaRPr>
          </a:p>
          <a:p>
            <a:pPr algn="ctr"/>
            <a:r>
              <a:rPr lang="en-US" altLang="zh-CN" sz="2530" dirty="0">
                <a:latin typeface="HelveticaNeueLT Pro 35 Th" pitchFamily="34" charset="0"/>
              </a:rPr>
              <a:t>%</a:t>
            </a:r>
            <a:endParaRPr lang="zh-CN" altLang="en-US" sz="2530" dirty="0">
              <a:latin typeface="HelveticaNeueLT Pro 35 Th" pitchFamily="34" charset="0"/>
            </a:endParaRPr>
          </a:p>
        </p:txBody>
      </p:sp>
      <p:sp>
        <p:nvSpPr>
          <p:cNvPr id="14" name="流程图: 决策 13"/>
          <p:cNvSpPr/>
          <p:nvPr/>
        </p:nvSpPr>
        <p:spPr>
          <a:xfrm>
            <a:off x="979805" y="4120515"/>
            <a:ext cx="1810385" cy="1825625"/>
          </a:xfrm>
          <a:prstGeom prst="flowChartDecision">
            <a:avLst/>
          </a:pr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530" dirty="0">
                <a:latin typeface="HelveticaNeueLT Pro 35 Th" pitchFamily="34" charset="0"/>
              </a:rPr>
              <a:t>4</a:t>
            </a:r>
            <a:endParaRPr lang="en-US" altLang="zh-CN" sz="2530" dirty="0">
              <a:latin typeface="HelveticaNeueLT Pro 35 Th" pitchFamily="34" charset="0"/>
            </a:endParaRPr>
          </a:p>
          <a:p>
            <a:pPr algn="ctr"/>
            <a:r>
              <a:rPr lang="en-US" altLang="zh-CN" sz="2530" dirty="0">
                <a:latin typeface="HelveticaNeueLT Pro 35 Th" pitchFamily="34" charset="0"/>
              </a:rPr>
              <a:t>%</a:t>
            </a:r>
            <a:endParaRPr lang="zh-CN" altLang="en-US" sz="2530" dirty="0">
              <a:latin typeface="HelveticaNeueLT Pro 35 Th" pitchFamily="34" charset="0"/>
            </a:endParaRPr>
          </a:p>
        </p:txBody>
      </p:sp>
      <p:cxnSp>
        <p:nvCxnSpPr>
          <p:cNvPr id="15" name="直接连接符 14"/>
          <p:cNvCxnSpPr/>
          <p:nvPr/>
        </p:nvCxnSpPr>
        <p:spPr>
          <a:xfrm flipH="1">
            <a:off x="3847216" y="5128139"/>
            <a:ext cx="6821327" cy="0"/>
          </a:xfrm>
          <a:prstGeom prst="line">
            <a:avLst/>
          </a:prstGeom>
          <a:ln w="3175">
            <a:solidFill>
              <a:srgbClr val="4144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>
            <a:off x="4197350" y="3365500"/>
            <a:ext cx="7388860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解决现场反复拆装问题，减轻现场工作负担</a:t>
            </a:r>
            <a:endParaRPr lang="zh-CN" altLang="en-US" sz="2400" dirty="0">
              <a:solidFill>
                <a:schemeClr val="bg1">
                  <a:lumMod val="6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4170680" y="5471160"/>
            <a:ext cx="6409690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用户可现场修改工作模式，避免参数错误</a:t>
            </a:r>
            <a:endParaRPr lang="zh-CN" altLang="en-US" sz="2400" dirty="0">
              <a:solidFill>
                <a:schemeClr val="bg1">
                  <a:lumMod val="6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cxnSp>
        <p:nvCxnSpPr>
          <p:cNvPr id="21" name="直接连接符 20"/>
          <p:cNvCxnSpPr/>
          <p:nvPr/>
        </p:nvCxnSpPr>
        <p:spPr>
          <a:xfrm flipH="1">
            <a:off x="3847216" y="6100324"/>
            <a:ext cx="6821327" cy="0"/>
          </a:xfrm>
          <a:prstGeom prst="line">
            <a:avLst/>
          </a:prstGeom>
          <a:ln w="3175">
            <a:solidFill>
              <a:srgbClr val="4144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gallery dir="l"/>
      </p:transition>
    </mc:Choice>
    <mc:Fallback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858750" cy="7232650"/>
          </a:xfrm>
          <a:prstGeom prst="rect">
            <a:avLst/>
          </a:prstGeom>
          <a:blipFill dpi="0"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479480" y="1384077"/>
            <a:ext cx="5285740" cy="940435"/>
          </a:xfrm>
          <a:prstGeom prst="rect">
            <a:avLst/>
          </a:prstGeom>
          <a:noFill/>
        </p:spPr>
        <p:txBody>
          <a:bodyPr wrap="none" lIns="128494" tIns="64247" rIns="128494" bIns="64247" rtlCol="0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zh-CN" altLang="en-US" sz="4400" cap="all" dirty="0">
                <a:solidFill>
                  <a:srgbClr val="00B0F0"/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汇报完毕！感谢聆听</a:t>
            </a:r>
            <a:endParaRPr lang="zh-CN" altLang="zh-CN" sz="4400" cap="all" dirty="0">
              <a:solidFill>
                <a:srgbClr val="00B0F0"/>
              </a:solidFill>
              <a:latin typeface="方正正准黑简体" panose="02000000000000000000" pitchFamily="2" charset="-122"/>
              <a:ea typeface="方正正准黑简体" panose="02000000000000000000" pitchFamily="2" charset="-122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gallery dir="l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6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11"/>
          <p:cNvSpPr/>
          <p:nvPr/>
        </p:nvSpPr>
        <p:spPr bwMode="auto">
          <a:xfrm>
            <a:off x="6975951" y="1790"/>
            <a:ext cx="5879631" cy="7229787"/>
          </a:xfrm>
          <a:custGeom>
            <a:avLst/>
            <a:gdLst>
              <a:gd name="T0" fmla="*/ 1998 w 4661"/>
              <a:gd name="T1" fmla="*/ 0 h 5613"/>
              <a:gd name="T2" fmla="*/ 4661 w 4661"/>
              <a:gd name="T3" fmla="*/ 0 h 5613"/>
              <a:gd name="T4" fmla="*/ 2660 w 4661"/>
              <a:gd name="T5" fmla="*/ 5613 h 5613"/>
              <a:gd name="T6" fmla="*/ 0 w 4661"/>
              <a:gd name="T7" fmla="*/ 5613 h 5613"/>
              <a:gd name="T8" fmla="*/ 1998 w 4661"/>
              <a:gd name="T9" fmla="*/ 0 h 56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661" h="5613">
                <a:moveTo>
                  <a:pt x="1998" y="0"/>
                </a:moveTo>
                <a:lnTo>
                  <a:pt x="4661" y="0"/>
                </a:lnTo>
                <a:lnTo>
                  <a:pt x="2660" y="5613"/>
                </a:lnTo>
                <a:lnTo>
                  <a:pt x="0" y="5613"/>
                </a:lnTo>
                <a:lnTo>
                  <a:pt x="1998" y="0"/>
                </a:lnTo>
                <a:close/>
              </a:path>
            </a:pathLst>
          </a:custGeom>
          <a:blipFill dpi="0"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45293" tIns="22647" rIns="45293" bIns="22647" numCol="1" anchor="t" anchorCtr="0" compatLnSpc="1"/>
          <a:lstStyle/>
          <a:p>
            <a:endParaRPr lang="zh-CN" altLang="en-US">
              <a:ea typeface="微软雅黑" panose="020B0503020204020204" charset="-122"/>
            </a:endParaRPr>
          </a:p>
        </p:txBody>
      </p:sp>
      <p:grpSp>
        <p:nvGrpSpPr>
          <p:cNvPr id="2" name="Group 16"/>
          <p:cNvGrpSpPr/>
          <p:nvPr/>
        </p:nvGrpSpPr>
        <p:grpSpPr>
          <a:xfrm>
            <a:off x="3533" y="3292468"/>
            <a:ext cx="6188983" cy="161931"/>
            <a:chOff x="0" y="2341322"/>
            <a:chExt cx="4403469" cy="115214"/>
          </a:xfrm>
          <a:solidFill>
            <a:schemeClr val="accent1"/>
          </a:solidFill>
        </p:grpSpPr>
        <p:sp>
          <p:nvSpPr>
            <p:cNvPr id="13" name="Rectangle 12"/>
            <p:cNvSpPr/>
            <p:nvPr/>
          </p:nvSpPr>
          <p:spPr>
            <a:xfrm>
              <a:off x="0" y="2341322"/>
              <a:ext cx="4403469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450340">
                <a:defRPr/>
              </a:pPr>
              <a:endParaRPr lang="en-US" sz="2670" dirty="0"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3535074" y="2387041"/>
              <a:ext cx="868395" cy="694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450340">
                <a:defRPr/>
              </a:pPr>
              <a:endParaRPr lang="en-US" sz="2670" dirty="0"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3783334" y="3595633"/>
            <a:ext cx="1625600" cy="59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1030605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1030605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1030605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1030605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3200" dirty="0">
                <a:solidFill>
                  <a:schemeClr val="accent1"/>
                </a:solidFill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项目概况</a:t>
            </a:r>
            <a:endParaRPr lang="zh-CN" altLang="en-US" sz="3200" dirty="0">
              <a:solidFill>
                <a:schemeClr val="accent1"/>
              </a:solidFill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2595511" y="3502114"/>
            <a:ext cx="1043131" cy="9574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1030605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1030605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1030605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1030605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5620" dirty="0">
                <a:solidFill>
                  <a:schemeClr val="accent1"/>
                </a:solidFill>
                <a:ea typeface="微软雅黑" panose="020B0503020204020204" charset="-122"/>
                <a:sym typeface="Arial" panose="020B0604020202020204" pitchFamily="34" charset="0"/>
              </a:rPr>
              <a:t>01</a:t>
            </a:r>
            <a:endParaRPr lang="en-US" altLang="zh-CN" sz="5620" dirty="0">
              <a:solidFill>
                <a:schemeClr val="accent1"/>
              </a:solidFill>
              <a:ea typeface="微软雅黑" panose="020B050302020402020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gallery dir="l"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Box 39"/>
          <p:cNvSpPr txBox="1"/>
          <p:nvPr/>
        </p:nvSpPr>
        <p:spPr>
          <a:xfrm>
            <a:off x="4124960" y="1183640"/>
            <a:ext cx="8277225" cy="56311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609600" eaLnBrk="1" latinLnBrk="0" hangingPunct="1">
              <a:lnSpc>
                <a:spcPct val="150000"/>
              </a:lnSpc>
              <a:extLst>
                <a:ext uri="{35155182-B16C-46BC-9424-99874614C6A1}">
                  <wpsdc:indentchars xmlns:wpsdc="http://www.wps.cn/officeDocument/2017/drawingmlCustomData" val="200" checksum="4158780845"/>
                </a:ext>
              </a:extLst>
            </a:pP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换流变长期安全运行依赖于散热风扇的可靠散热，由于换流变长期工作在大电流、高发热状态，特别是迎峰度夏时的大负荷运行，散热风扇的故障或异常可能导致换流变功率受限。</a:t>
            </a:r>
            <a:endParaRPr lang="zh-CN" altLang="en-US" sz="2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indent="609600" eaLnBrk="1" latinLnBrk="0" hangingPunct="1">
              <a:lnSpc>
                <a:spcPct val="150000"/>
              </a:lnSpc>
              <a:extLst>
                <a:ext uri="{35155182-B16C-46BC-9424-99874614C6A1}">
                  <wpsdc:indentchars xmlns:wpsdc="http://www.wps.cn/officeDocument/2017/drawingmlCustomData" val="200" checksum="4158780845"/>
                </a:ext>
              </a:extLst>
            </a:pP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由于长期缺乏</a:t>
            </a: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EBM</a:t>
            </a: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风扇专用的测试工具和方法，导致风扇在性能测试、检修维修时无法实现完整测试。这不仅会导致风扇检修时的反复拆装，更可能会导致风扇长期运行在异常状态，从而加重运维成本。</a:t>
            </a:r>
            <a:endParaRPr lang="zh-CN" altLang="en-US" sz="2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indent="609600" eaLnBrk="1" latinLnBrk="0" hangingPunct="1">
              <a:lnSpc>
                <a:spcPct val="150000"/>
              </a:lnSpc>
              <a:extLst>
                <a:ext uri="{35155182-B16C-46BC-9424-99874614C6A1}">
                  <wpsdc:indentchars xmlns:wpsdc="http://www.wps.cn/officeDocument/2017/drawingmlCustomData" val="200" checksum="4158780845"/>
                </a:ext>
              </a:extLst>
            </a:pP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鉴于此，本项目拟研发一款</a:t>
            </a:r>
            <a:r>
              <a:rPr sz="2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换流变变频风机调试平台</a:t>
            </a: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，实现</a:t>
            </a: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EBM</a:t>
            </a: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风扇全面调试，满足现场使用要求。</a:t>
            </a:r>
            <a:endParaRPr lang="zh-CN" altLang="en-US" sz="2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4" name="文本占位符 3"/>
          <p:cNvSpPr txBox="1"/>
          <p:nvPr/>
        </p:nvSpPr>
        <p:spPr>
          <a:xfrm>
            <a:off x="812800" y="272415"/>
            <a:ext cx="4397375" cy="558165"/>
          </a:xfrm>
          <a:prstGeom prst="rect">
            <a:avLst/>
          </a:prstGeom>
        </p:spPr>
        <p:txBody>
          <a:bodyPr anchor="ctr"/>
          <a:lstStyle>
            <a:lvl1pPr marL="0" indent="0" algn="l" defTabSz="964565" rtl="0" eaLnBrk="1" latinLnBrk="0" hangingPunct="1">
              <a:lnSpc>
                <a:spcPct val="90000"/>
              </a:lnSpc>
              <a:spcBef>
                <a:spcPts val="1055"/>
              </a:spcBef>
              <a:buFont typeface="Arial" panose="020B0604020202020204" pitchFamily="34" charset="0"/>
              <a:buNone/>
              <a:defRPr sz="2955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3265" indent="-241300" algn="l" defTabSz="964565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25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5230" indent="-241300" algn="l" defTabSz="964565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21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87830" indent="-241300" algn="l" defTabSz="964565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69795" indent="-241300" algn="l" defTabSz="964565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51760" indent="-241300" algn="l" defTabSz="964565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34360" indent="-241300" algn="l" defTabSz="964565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16325" indent="-241300" algn="l" defTabSz="964565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98290" indent="-241300" algn="l" defTabSz="964565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kumimoji="1" lang="zh-CN" altLang="en-US" sz="3600" b="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项目概况</a:t>
            </a:r>
            <a:r>
              <a:rPr kumimoji="1" lang="en-US" altLang="zh-CN" sz="3600" b="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-</a:t>
            </a:r>
            <a:r>
              <a:rPr kumimoji="1" lang="zh-CN" altLang="en-US" sz="2800" b="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项目背景</a:t>
            </a:r>
            <a:endParaRPr kumimoji="1" lang="zh-CN" altLang="en-US" sz="2800" b="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075" name="Picture 8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374015" y="1363980"/>
            <a:ext cx="3340100" cy="527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gallery dir="l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原创设计师QQ598969553          _5"/>
          <p:cNvSpPr/>
          <p:nvPr/>
        </p:nvSpPr>
        <p:spPr>
          <a:xfrm>
            <a:off x="2034400" y="1978341"/>
            <a:ext cx="386862" cy="38686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75" dirty="0">
                <a:solidFill>
                  <a:schemeClr val="bg1"/>
                </a:solidFill>
                <a:latin typeface="+mn-ea"/>
              </a:rPr>
              <a:t>1</a:t>
            </a:r>
            <a:endParaRPr lang="en-US" sz="1475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9" name="原创设计师QQ598969553          _7"/>
          <p:cNvSpPr/>
          <p:nvPr/>
        </p:nvSpPr>
        <p:spPr>
          <a:xfrm>
            <a:off x="2080756" y="3852641"/>
            <a:ext cx="386862" cy="38686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75" dirty="0">
                <a:solidFill>
                  <a:schemeClr val="bg1"/>
                </a:solidFill>
                <a:latin typeface="+mn-ea"/>
              </a:rPr>
              <a:t>2</a:t>
            </a:r>
            <a:endParaRPr lang="en-US" sz="1475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43" name="原创设计师QQ598969553          _11"/>
          <p:cNvCxnSpPr/>
          <p:nvPr/>
        </p:nvCxnSpPr>
        <p:spPr>
          <a:xfrm>
            <a:off x="1073785" y="2167255"/>
            <a:ext cx="964353" cy="0"/>
          </a:xfrm>
          <a:prstGeom prst="line">
            <a:avLst/>
          </a:prstGeom>
          <a:ln w="12700">
            <a:solidFill>
              <a:schemeClr val="accent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原创设计师QQ598969553          _12"/>
          <p:cNvCxnSpPr/>
          <p:nvPr/>
        </p:nvCxnSpPr>
        <p:spPr>
          <a:xfrm>
            <a:off x="1116402" y="4029903"/>
            <a:ext cx="964353" cy="0"/>
          </a:xfrm>
          <a:prstGeom prst="line">
            <a:avLst/>
          </a:prstGeom>
          <a:ln w="12700">
            <a:solidFill>
              <a:schemeClr val="accent4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39"/>
          <p:cNvSpPr txBox="1"/>
          <p:nvPr/>
        </p:nvSpPr>
        <p:spPr>
          <a:xfrm>
            <a:off x="2593340" y="1308100"/>
            <a:ext cx="892619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换流变长期工作在大电流、高发热状态，其可靠运行依赖于散热风扇持续工作，由于安装位置和使用条件的限制，其经常出现变频风机故障。</a:t>
            </a:r>
            <a:endParaRPr lang="zh-CN" altLang="en-US" sz="2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7" name="TextBox 39"/>
          <p:cNvSpPr txBox="1"/>
          <p:nvPr/>
        </p:nvSpPr>
        <p:spPr>
          <a:xfrm>
            <a:off x="2493010" y="3446780"/>
            <a:ext cx="880427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修复的</a:t>
            </a: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EBM</a:t>
            </a: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风扇由于控制模式和现场测试的复杂性，经常导致风扇安装到位后无法运行，出现反复拆装的情况。</a:t>
            </a:r>
            <a:endParaRPr lang="zh-CN" altLang="en-US" sz="2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4" name="文本占位符 3"/>
          <p:cNvSpPr txBox="1"/>
          <p:nvPr/>
        </p:nvSpPr>
        <p:spPr>
          <a:xfrm>
            <a:off x="828675" y="272415"/>
            <a:ext cx="4397375" cy="558165"/>
          </a:xfrm>
          <a:prstGeom prst="rect">
            <a:avLst/>
          </a:prstGeom>
        </p:spPr>
        <p:txBody>
          <a:bodyPr anchor="ctr"/>
          <a:lstStyle>
            <a:lvl1pPr marL="0" indent="0" algn="l" defTabSz="964565" rtl="0" eaLnBrk="1" latinLnBrk="0" hangingPunct="1">
              <a:lnSpc>
                <a:spcPct val="90000"/>
              </a:lnSpc>
              <a:spcBef>
                <a:spcPts val="1055"/>
              </a:spcBef>
              <a:buFont typeface="Arial" panose="020B0604020202020204" pitchFamily="34" charset="0"/>
              <a:buNone/>
              <a:defRPr sz="2955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3265" indent="-241300" algn="l" defTabSz="964565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25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5230" indent="-241300" algn="l" defTabSz="964565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21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87830" indent="-241300" algn="l" defTabSz="964565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69795" indent="-241300" algn="l" defTabSz="964565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51760" indent="-241300" algn="l" defTabSz="964565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34360" indent="-241300" algn="l" defTabSz="964565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16325" indent="-241300" algn="l" defTabSz="964565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98290" indent="-241300" algn="l" defTabSz="964565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kumimoji="1" lang="zh-CN" altLang="en-US" sz="3600" b="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项目概况</a:t>
            </a:r>
            <a:r>
              <a:rPr kumimoji="1" lang="en-US" altLang="zh-CN" sz="3600" b="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-</a:t>
            </a:r>
            <a:r>
              <a:rPr kumimoji="1" lang="zh-CN" altLang="en-US" sz="2800" b="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现有问题</a:t>
            </a:r>
            <a:endParaRPr kumimoji="1" lang="zh-CN" altLang="en-US" sz="2800" b="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原创设计师QQ598969553          _7"/>
          <p:cNvSpPr/>
          <p:nvPr/>
        </p:nvSpPr>
        <p:spPr>
          <a:xfrm>
            <a:off x="2064246" y="5630006"/>
            <a:ext cx="386862" cy="386862"/>
          </a:xfrm>
          <a:prstGeom prst="ellipse">
            <a:avLst/>
          </a:prstGeom>
          <a:gradFill>
            <a:gsLst>
              <a:gs pos="0">
                <a:srgbClr val="9EE256"/>
              </a:gs>
              <a:gs pos="100000">
                <a:srgbClr val="52762D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75" dirty="0">
                <a:solidFill>
                  <a:schemeClr val="bg1"/>
                </a:solidFill>
                <a:latin typeface="+mn-ea"/>
              </a:rPr>
              <a:t>3</a:t>
            </a:r>
            <a:endParaRPr lang="en-US" sz="1475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3" name="原创设计师QQ598969553          _12"/>
          <p:cNvCxnSpPr/>
          <p:nvPr/>
        </p:nvCxnSpPr>
        <p:spPr>
          <a:xfrm>
            <a:off x="1099892" y="5807268"/>
            <a:ext cx="964353" cy="0"/>
          </a:xfrm>
          <a:prstGeom prst="line">
            <a:avLst/>
          </a:prstGeom>
          <a:ln w="12700">
            <a:solidFill>
              <a:srgbClr val="92D050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9"/>
          <p:cNvSpPr txBox="1"/>
          <p:nvPr/>
        </p:nvSpPr>
        <p:spPr>
          <a:xfrm>
            <a:off x="2476500" y="5224145"/>
            <a:ext cx="880427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风扇是需要长期运行的设备，直接决定着换流变的散热能力，由于缺乏可靠的测试手段和工</a:t>
            </a:r>
            <a:r>
              <a:rPr lang="zh-CN" altLang="en-US" sz="2400" u="sng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具</a:t>
            </a: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，维修后的风机可能仍存在异常。</a:t>
            </a:r>
            <a:endParaRPr lang="zh-CN" altLang="en-US" sz="2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gallery dir="l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bldLvl="0" animBg="1"/>
      <p:bldP spid="39" grpId="0" bldLvl="0" animBg="1"/>
      <p:bldP spid="46" grpId="0"/>
      <p:bldP spid="47" grpId="0"/>
      <p:bldP spid="2" grpId="0" bldLvl="0" animBg="1"/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11"/>
          <p:cNvSpPr/>
          <p:nvPr/>
        </p:nvSpPr>
        <p:spPr bwMode="auto">
          <a:xfrm>
            <a:off x="6975951" y="1790"/>
            <a:ext cx="5879631" cy="7229787"/>
          </a:xfrm>
          <a:custGeom>
            <a:avLst/>
            <a:gdLst>
              <a:gd name="T0" fmla="*/ 1998 w 4661"/>
              <a:gd name="T1" fmla="*/ 0 h 5613"/>
              <a:gd name="T2" fmla="*/ 4661 w 4661"/>
              <a:gd name="T3" fmla="*/ 0 h 5613"/>
              <a:gd name="T4" fmla="*/ 2660 w 4661"/>
              <a:gd name="T5" fmla="*/ 5613 h 5613"/>
              <a:gd name="T6" fmla="*/ 0 w 4661"/>
              <a:gd name="T7" fmla="*/ 5613 h 5613"/>
              <a:gd name="T8" fmla="*/ 1998 w 4661"/>
              <a:gd name="T9" fmla="*/ 0 h 56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661" h="5613">
                <a:moveTo>
                  <a:pt x="1998" y="0"/>
                </a:moveTo>
                <a:lnTo>
                  <a:pt x="4661" y="0"/>
                </a:lnTo>
                <a:lnTo>
                  <a:pt x="2660" y="5613"/>
                </a:lnTo>
                <a:lnTo>
                  <a:pt x="0" y="5613"/>
                </a:lnTo>
                <a:lnTo>
                  <a:pt x="1998" y="0"/>
                </a:lnTo>
                <a:close/>
              </a:path>
            </a:pathLst>
          </a:custGeom>
          <a:blipFill dpi="0"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45293" tIns="22647" rIns="45293" bIns="22647" numCol="1" anchor="t" anchorCtr="0" compatLnSpc="1"/>
          <a:lstStyle/>
          <a:p>
            <a:endParaRPr lang="zh-CN" altLang="en-US">
              <a:ea typeface="微软雅黑" panose="020B0503020204020204" charset="-122"/>
            </a:endParaRPr>
          </a:p>
        </p:txBody>
      </p:sp>
      <p:grpSp>
        <p:nvGrpSpPr>
          <p:cNvPr id="2" name="Group 16"/>
          <p:cNvGrpSpPr/>
          <p:nvPr/>
        </p:nvGrpSpPr>
        <p:grpSpPr>
          <a:xfrm>
            <a:off x="3533" y="3292468"/>
            <a:ext cx="6188983" cy="161931"/>
            <a:chOff x="0" y="2341322"/>
            <a:chExt cx="4403469" cy="115214"/>
          </a:xfrm>
          <a:solidFill>
            <a:schemeClr val="accent1"/>
          </a:solidFill>
        </p:grpSpPr>
        <p:sp>
          <p:nvSpPr>
            <p:cNvPr id="13" name="Rectangle 12"/>
            <p:cNvSpPr/>
            <p:nvPr/>
          </p:nvSpPr>
          <p:spPr>
            <a:xfrm>
              <a:off x="0" y="2341322"/>
              <a:ext cx="4403469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450340">
                <a:defRPr/>
              </a:pPr>
              <a:endParaRPr lang="en-US" sz="2670" dirty="0"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3535074" y="2387041"/>
              <a:ext cx="868395" cy="694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450340">
                <a:defRPr/>
              </a:pPr>
              <a:endParaRPr lang="en-US" sz="2670" dirty="0"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3635379" y="3581028"/>
            <a:ext cx="2438400" cy="59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1030605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1030605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1030605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1030605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3200" dirty="0">
                <a:solidFill>
                  <a:schemeClr val="accent1"/>
                </a:solidFill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项目研究内容</a:t>
            </a:r>
            <a:endParaRPr lang="zh-CN" altLang="en-US" sz="3200" dirty="0">
              <a:solidFill>
                <a:schemeClr val="accent1"/>
              </a:solidFill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2447556" y="3487509"/>
            <a:ext cx="1043131" cy="9574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1030605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1030605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1030605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1030605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5620" dirty="0">
                <a:solidFill>
                  <a:schemeClr val="accent1"/>
                </a:solidFill>
                <a:ea typeface="微软雅黑" panose="020B0503020204020204" charset="-122"/>
                <a:sym typeface="Arial" panose="020B0604020202020204" pitchFamily="34" charset="0"/>
              </a:rPr>
              <a:t>02</a:t>
            </a:r>
            <a:endParaRPr lang="en-US" altLang="zh-CN" sz="5620" dirty="0">
              <a:solidFill>
                <a:schemeClr val="accent1"/>
              </a:solidFill>
              <a:ea typeface="微软雅黑" panose="020B050302020402020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gallery dir="l"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9352298" y="1651864"/>
            <a:ext cx="2873914" cy="2190498"/>
            <a:chOff x="6566394" y="2021434"/>
            <a:chExt cx="2873914" cy="2190498"/>
          </a:xfrm>
          <a:gradFill flip="none" rotWithShape="1">
            <a:gsLst>
              <a:gs pos="0">
                <a:srgbClr val="0170C1">
                  <a:shade val="30000"/>
                  <a:satMod val="115000"/>
                </a:srgbClr>
              </a:gs>
              <a:gs pos="50000">
                <a:srgbClr val="0170C1">
                  <a:shade val="67500"/>
                  <a:satMod val="115000"/>
                </a:srgbClr>
              </a:gs>
              <a:gs pos="100000">
                <a:srgbClr val="0170C1">
                  <a:shade val="100000"/>
                  <a:satMod val="115000"/>
                </a:srgbClr>
              </a:gs>
            </a:gsLst>
            <a:lin ang="16200000" scaled="1"/>
            <a:tileRect/>
          </a:gradFill>
        </p:grpSpPr>
        <p:sp>
          <p:nvSpPr>
            <p:cNvPr id="74" name="任意多边形 73"/>
            <p:cNvSpPr/>
            <p:nvPr/>
          </p:nvSpPr>
          <p:spPr>
            <a:xfrm flipH="1">
              <a:off x="6566394" y="2073819"/>
              <a:ext cx="562560" cy="325906"/>
            </a:xfrm>
            <a:custGeom>
              <a:avLst/>
              <a:gdLst>
                <a:gd name="connsiteX0" fmla="*/ 367678 w 370875"/>
                <a:gd name="connsiteY0" fmla="*/ 140677 h 140677"/>
                <a:gd name="connsiteX1" fmla="*/ 370875 w 370875"/>
                <a:gd name="connsiteY1" fmla="*/ 0 h 140677"/>
                <a:gd name="connsiteX2" fmla="*/ 0 w 370875"/>
                <a:gd name="connsiteY2" fmla="*/ 134282 h 140677"/>
                <a:gd name="connsiteX3" fmla="*/ 367678 w 370875"/>
                <a:gd name="connsiteY3" fmla="*/ 140677 h 140677"/>
                <a:gd name="connsiteX0-1" fmla="*/ 367678 w 370875"/>
                <a:gd name="connsiteY0-2" fmla="*/ 232793 h 232793"/>
                <a:gd name="connsiteX1-3" fmla="*/ 370875 w 370875"/>
                <a:gd name="connsiteY1-4" fmla="*/ 92116 h 232793"/>
                <a:gd name="connsiteX2-5" fmla="*/ 0 w 370875"/>
                <a:gd name="connsiteY2-6" fmla="*/ 226398 h 232793"/>
                <a:gd name="connsiteX3-7" fmla="*/ 367678 w 370875"/>
                <a:gd name="connsiteY3-8" fmla="*/ 232793 h 232793"/>
                <a:gd name="connsiteX0-9" fmla="*/ 367678 w 370875"/>
                <a:gd name="connsiteY0-10" fmla="*/ 233290 h 233290"/>
                <a:gd name="connsiteX1-11" fmla="*/ 370875 w 370875"/>
                <a:gd name="connsiteY1-12" fmla="*/ 92613 h 233290"/>
                <a:gd name="connsiteX2-13" fmla="*/ 0 w 370875"/>
                <a:gd name="connsiteY2-14" fmla="*/ 226895 h 233290"/>
                <a:gd name="connsiteX3-15" fmla="*/ 367678 w 370875"/>
                <a:gd name="connsiteY3-16" fmla="*/ 233290 h 233290"/>
                <a:gd name="connsiteX0-17" fmla="*/ 367678 w 370875"/>
                <a:gd name="connsiteY0-18" fmla="*/ 229170 h 229170"/>
                <a:gd name="connsiteX1-19" fmla="*/ 370875 w 370875"/>
                <a:gd name="connsiteY1-20" fmla="*/ 88493 h 229170"/>
                <a:gd name="connsiteX2-21" fmla="*/ 0 w 370875"/>
                <a:gd name="connsiteY2-22" fmla="*/ 222775 h 229170"/>
                <a:gd name="connsiteX3-23" fmla="*/ 367678 w 370875"/>
                <a:gd name="connsiteY3-24" fmla="*/ 229170 h 229170"/>
                <a:gd name="connsiteX0-25" fmla="*/ 386861 w 390058"/>
                <a:gd name="connsiteY0-26" fmla="*/ 227542 h 230739"/>
                <a:gd name="connsiteX1-27" fmla="*/ 390058 w 390058"/>
                <a:gd name="connsiteY1-28" fmla="*/ 86865 h 230739"/>
                <a:gd name="connsiteX2-29" fmla="*/ 0 w 390058"/>
                <a:gd name="connsiteY2-30" fmla="*/ 230739 h 230739"/>
                <a:gd name="connsiteX3-31" fmla="*/ 386861 w 390058"/>
                <a:gd name="connsiteY3-32" fmla="*/ 227542 h 230739"/>
                <a:gd name="connsiteX0-33" fmla="*/ 386861 w 390058"/>
                <a:gd name="connsiteY0-34" fmla="*/ 231640 h 234837"/>
                <a:gd name="connsiteX1-35" fmla="*/ 390058 w 390058"/>
                <a:gd name="connsiteY1-36" fmla="*/ 90963 h 234837"/>
                <a:gd name="connsiteX2-37" fmla="*/ 0 w 390058"/>
                <a:gd name="connsiteY2-38" fmla="*/ 234837 h 234837"/>
                <a:gd name="connsiteX3-39" fmla="*/ 386861 w 390058"/>
                <a:gd name="connsiteY3-40" fmla="*/ 231640 h 234837"/>
                <a:gd name="connsiteX0-41" fmla="*/ 386861 w 397219"/>
                <a:gd name="connsiteY0-42" fmla="*/ 231640 h 234837"/>
                <a:gd name="connsiteX1-43" fmla="*/ 390058 w 397219"/>
                <a:gd name="connsiteY1-44" fmla="*/ 90963 h 234837"/>
                <a:gd name="connsiteX2-45" fmla="*/ 0 w 397219"/>
                <a:gd name="connsiteY2-46" fmla="*/ 234837 h 234837"/>
                <a:gd name="connsiteX3-47" fmla="*/ 386861 w 397219"/>
                <a:gd name="connsiteY3-48" fmla="*/ 231640 h 234837"/>
                <a:gd name="connsiteX0-49" fmla="*/ 386861 w 401264"/>
                <a:gd name="connsiteY0-50" fmla="*/ 231640 h 234837"/>
                <a:gd name="connsiteX1-51" fmla="*/ 390058 w 401264"/>
                <a:gd name="connsiteY1-52" fmla="*/ 90963 h 234837"/>
                <a:gd name="connsiteX2-53" fmla="*/ 0 w 401264"/>
                <a:gd name="connsiteY2-54" fmla="*/ 234837 h 234837"/>
                <a:gd name="connsiteX3-55" fmla="*/ 386861 w 401264"/>
                <a:gd name="connsiteY3-56" fmla="*/ 231640 h 234837"/>
                <a:gd name="connsiteX0-57" fmla="*/ 386861 w 406990"/>
                <a:gd name="connsiteY0-58" fmla="*/ 231640 h 234837"/>
                <a:gd name="connsiteX1-59" fmla="*/ 390058 w 406990"/>
                <a:gd name="connsiteY1-60" fmla="*/ 90963 h 234837"/>
                <a:gd name="connsiteX2-61" fmla="*/ 0 w 406990"/>
                <a:gd name="connsiteY2-62" fmla="*/ 234837 h 234837"/>
                <a:gd name="connsiteX3-63" fmla="*/ 386861 w 406990"/>
                <a:gd name="connsiteY3-64" fmla="*/ 231640 h 234837"/>
                <a:gd name="connsiteX0-65" fmla="*/ 386861 w 400092"/>
                <a:gd name="connsiteY0-66" fmla="*/ 231640 h 234837"/>
                <a:gd name="connsiteX1-67" fmla="*/ 390058 w 400092"/>
                <a:gd name="connsiteY1-68" fmla="*/ 90963 h 234837"/>
                <a:gd name="connsiteX2-69" fmla="*/ 0 w 400092"/>
                <a:gd name="connsiteY2-70" fmla="*/ 234837 h 234837"/>
                <a:gd name="connsiteX3-71" fmla="*/ 386861 w 400092"/>
                <a:gd name="connsiteY3-72" fmla="*/ 231640 h 234837"/>
                <a:gd name="connsiteX0-73" fmla="*/ 386861 w 400092"/>
                <a:gd name="connsiteY0-74" fmla="*/ 231640 h 234837"/>
                <a:gd name="connsiteX1-75" fmla="*/ 390058 w 400092"/>
                <a:gd name="connsiteY1-76" fmla="*/ 90963 h 234837"/>
                <a:gd name="connsiteX2-77" fmla="*/ 0 w 400092"/>
                <a:gd name="connsiteY2-78" fmla="*/ 234837 h 234837"/>
                <a:gd name="connsiteX3-79" fmla="*/ 386861 w 400092"/>
                <a:gd name="connsiteY3-80" fmla="*/ 231640 h 234837"/>
                <a:gd name="connsiteX0-81" fmla="*/ 386861 w 400092"/>
                <a:gd name="connsiteY0-82" fmla="*/ 228587 h 231784"/>
                <a:gd name="connsiteX1-83" fmla="*/ 390058 w 400092"/>
                <a:gd name="connsiteY1-84" fmla="*/ 87910 h 231784"/>
                <a:gd name="connsiteX2-85" fmla="*/ 0 w 400092"/>
                <a:gd name="connsiteY2-86" fmla="*/ 231784 h 231784"/>
                <a:gd name="connsiteX3-87" fmla="*/ 386861 w 400092"/>
                <a:gd name="connsiteY3-88" fmla="*/ 228587 h 231784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400092" h="231784">
                  <a:moveTo>
                    <a:pt x="386861" y="228587"/>
                  </a:moveTo>
                  <a:cubicBezTo>
                    <a:pt x="399561" y="220066"/>
                    <a:pt x="407403" y="162418"/>
                    <a:pt x="390058" y="87910"/>
                  </a:cubicBezTo>
                  <a:cubicBezTo>
                    <a:pt x="295691" y="-157526"/>
                    <a:pt x="37301" y="183825"/>
                    <a:pt x="0" y="231784"/>
                  </a:cubicBezTo>
                  <a:lnTo>
                    <a:pt x="386861" y="228587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530">
                <a:solidFill>
                  <a:prstClr val="white"/>
                </a:solidFill>
              </a:endParaRPr>
            </a:p>
          </p:txBody>
        </p:sp>
        <p:sp>
          <p:nvSpPr>
            <p:cNvPr id="51" name="任意多边形 50"/>
            <p:cNvSpPr/>
            <p:nvPr/>
          </p:nvSpPr>
          <p:spPr>
            <a:xfrm flipH="1">
              <a:off x="6595750" y="2021434"/>
              <a:ext cx="2844558" cy="2190498"/>
            </a:xfrm>
            <a:custGeom>
              <a:avLst/>
              <a:gdLst>
                <a:gd name="connsiteX0" fmla="*/ 0 w 2042024"/>
                <a:gd name="connsiteY0" fmla="*/ 1566371 h 1570472"/>
                <a:gd name="connsiteX1" fmla="*/ 959505 w 2042024"/>
                <a:gd name="connsiteY1" fmla="*/ 0 h 1570472"/>
                <a:gd name="connsiteX2" fmla="*/ 1943613 w 2042024"/>
                <a:gd name="connsiteY2" fmla="*/ 24603 h 1570472"/>
                <a:gd name="connsiteX3" fmla="*/ 2042024 w 2042024"/>
                <a:gd name="connsiteY3" fmla="*/ 106612 h 1570472"/>
                <a:gd name="connsiteX4" fmla="*/ 1021012 w 2042024"/>
                <a:gd name="connsiteY4" fmla="*/ 1570472 h 1570472"/>
                <a:gd name="connsiteX5" fmla="*/ 0 w 2042024"/>
                <a:gd name="connsiteY5" fmla="*/ 1566371 h 1570472"/>
                <a:gd name="connsiteX0-1" fmla="*/ 0 w 2029722"/>
                <a:gd name="connsiteY0-2" fmla="*/ 1574572 h 1574572"/>
                <a:gd name="connsiteX1-3" fmla="*/ 947203 w 2029722"/>
                <a:gd name="connsiteY1-4" fmla="*/ 0 h 1574572"/>
                <a:gd name="connsiteX2-5" fmla="*/ 1931311 w 2029722"/>
                <a:gd name="connsiteY2-6" fmla="*/ 24603 h 1574572"/>
                <a:gd name="connsiteX3-7" fmla="*/ 2029722 w 2029722"/>
                <a:gd name="connsiteY3-8" fmla="*/ 106612 h 1574572"/>
                <a:gd name="connsiteX4-9" fmla="*/ 1008710 w 2029722"/>
                <a:gd name="connsiteY4-10" fmla="*/ 1570472 h 1574572"/>
                <a:gd name="connsiteX5-11" fmla="*/ 0 w 2029722"/>
                <a:gd name="connsiteY5-12" fmla="*/ 1574572 h 1574572"/>
                <a:gd name="connsiteX0-13" fmla="*/ 0 w 2029722"/>
                <a:gd name="connsiteY0-14" fmla="*/ 1574572 h 1574572"/>
                <a:gd name="connsiteX1-15" fmla="*/ 947203 w 2029722"/>
                <a:gd name="connsiteY1-16" fmla="*/ 0 h 1574572"/>
                <a:gd name="connsiteX2-17" fmla="*/ 1931311 w 2029722"/>
                <a:gd name="connsiteY2-18" fmla="*/ 24603 h 1574572"/>
                <a:gd name="connsiteX3-19" fmla="*/ 2029722 w 2029722"/>
                <a:gd name="connsiteY3-20" fmla="*/ 106612 h 1574572"/>
                <a:gd name="connsiteX4-21" fmla="*/ 1008710 w 2029722"/>
                <a:gd name="connsiteY4-22" fmla="*/ 1570472 h 1574572"/>
                <a:gd name="connsiteX5-23" fmla="*/ 0 w 2029722"/>
                <a:gd name="connsiteY5-24" fmla="*/ 1574572 h 1574572"/>
                <a:gd name="connsiteX0-25" fmla="*/ 0 w 2029722"/>
                <a:gd name="connsiteY0-26" fmla="*/ 1574572 h 1574572"/>
                <a:gd name="connsiteX1-27" fmla="*/ 947203 w 2029722"/>
                <a:gd name="connsiteY1-28" fmla="*/ 0 h 1574572"/>
                <a:gd name="connsiteX2-29" fmla="*/ 1931311 w 2029722"/>
                <a:gd name="connsiteY2-30" fmla="*/ 24603 h 1574572"/>
                <a:gd name="connsiteX3-31" fmla="*/ 2029722 w 2029722"/>
                <a:gd name="connsiteY3-32" fmla="*/ 106612 h 1574572"/>
                <a:gd name="connsiteX4-33" fmla="*/ 1008710 w 2029722"/>
                <a:gd name="connsiteY4-34" fmla="*/ 1570472 h 1574572"/>
                <a:gd name="connsiteX5-35" fmla="*/ 0 w 2029722"/>
                <a:gd name="connsiteY5-36" fmla="*/ 1574572 h 1574572"/>
                <a:gd name="connsiteX0-37" fmla="*/ 0 w 2029722"/>
                <a:gd name="connsiteY0-38" fmla="*/ 1574572 h 1574572"/>
                <a:gd name="connsiteX1-39" fmla="*/ 947203 w 2029722"/>
                <a:gd name="connsiteY1-40" fmla="*/ 0 h 1574572"/>
                <a:gd name="connsiteX2-41" fmla="*/ 1931311 w 2029722"/>
                <a:gd name="connsiteY2-42" fmla="*/ 24603 h 1574572"/>
                <a:gd name="connsiteX3-43" fmla="*/ 2029722 w 2029722"/>
                <a:gd name="connsiteY3-44" fmla="*/ 106612 h 1574572"/>
                <a:gd name="connsiteX4-45" fmla="*/ 1008710 w 2029722"/>
                <a:gd name="connsiteY4-46" fmla="*/ 1570472 h 1574572"/>
                <a:gd name="connsiteX5-47" fmla="*/ 0 w 2029722"/>
                <a:gd name="connsiteY5-48" fmla="*/ 1574572 h 1574572"/>
                <a:gd name="connsiteX0-49" fmla="*/ 0 w 2029722"/>
                <a:gd name="connsiteY0-50" fmla="*/ 1574572 h 1574572"/>
                <a:gd name="connsiteX1-51" fmla="*/ 947203 w 2029722"/>
                <a:gd name="connsiteY1-52" fmla="*/ 0 h 1574572"/>
                <a:gd name="connsiteX2-53" fmla="*/ 1931311 w 2029722"/>
                <a:gd name="connsiteY2-54" fmla="*/ 24603 h 1574572"/>
                <a:gd name="connsiteX3-55" fmla="*/ 2029722 w 2029722"/>
                <a:gd name="connsiteY3-56" fmla="*/ 106612 h 1574572"/>
                <a:gd name="connsiteX4-57" fmla="*/ 1008710 w 2029722"/>
                <a:gd name="connsiteY4-58" fmla="*/ 1570472 h 1574572"/>
                <a:gd name="connsiteX5-59" fmla="*/ 0 w 2029722"/>
                <a:gd name="connsiteY5-60" fmla="*/ 1574572 h 1574572"/>
                <a:gd name="connsiteX0-61" fmla="*/ 0 w 2029722"/>
                <a:gd name="connsiteY0-62" fmla="*/ 1574572 h 1574572"/>
                <a:gd name="connsiteX1-63" fmla="*/ 947203 w 2029722"/>
                <a:gd name="connsiteY1-64" fmla="*/ 0 h 1574572"/>
                <a:gd name="connsiteX2-65" fmla="*/ 1931311 w 2029722"/>
                <a:gd name="connsiteY2-66" fmla="*/ 24603 h 1574572"/>
                <a:gd name="connsiteX3-67" fmla="*/ 2009219 w 2029722"/>
                <a:gd name="connsiteY3-68" fmla="*/ 57406 h 1574572"/>
                <a:gd name="connsiteX4-69" fmla="*/ 2029722 w 2029722"/>
                <a:gd name="connsiteY4-70" fmla="*/ 106612 h 1574572"/>
                <a:gd name="connsiteX5-71" fmla="*/ 1008710 w 2029722"/>
                <a:gd name="connsiteY5-72" fmla="*/ 1570472 h 1574572"/>
                <a:gd name="connsiteX6" fmla="*/ 0 w 2029722"/>
                <a:gd name="connsiteY6" fmla="*/ 1574572 h 1574572"/>
                <a:gd name="connsiteX0-73" fmla="*/ 0 w 2029722"/>
                <a:gd name="connsiteY0-74" fmla="*/ 1574572 h 1574572"/>
                <a:gd name="connsiteX1-75" fmla="*/ 947203 w 2029722"/>
                <a:gd name="connsiteY1-76" fmla="*/ 0 h 1574572"/>
                <a:gd name="connsiteX2-77" fmla="*/ 1931311 w 2029722"/>
                <a:gd name="connsiteY2-78" fmla="*/ 24603 h 1574572"/>
                <a:gd name="connsiteX3-79" fmla="*/ 2009219 w 2029722"/>
                <a:gd name="connsiteY3-80" fmla="*/ 57406 h 1574572"/>
                <a:gd name="connsiteX4-81" fmla="*/ 2029722 w 2029722"/>
                <a:gd name="connsiteY4-82" fmla="*/ 106612 h 1574572"/>
                <a:gd name="connsiteX5-83" fmla="*/ 1008710 w 2029722"/>
                <a:gd name="connsiteY5-84" fmla="*/ 1570472 h 1574572"/>
                <a:gd name="connsiteX6-85" fmla="*/ 0 w 2029722"/>
                <a:gd name="connsiteY6-86" fmla="*/ 1574572 h 1574572"/>
                <a:gd name="connsiteX0-87" fmla="*/ 0 w 2029722"/>
                <a:gd name="connsiteY0-88" fmla="*/ 1574572 h 1574572"/>
                <a:gd name="connsiteX1-89" fmla="*/ 947203 w 2029722"/>
                <a:gd name="connsiteY1-90" fmla="*/ 0 h 1574572"/>
                <a:gd name="connsiteX2-91" fmla="*/ 1931311 w 2029722"/>
                <a:gd name="connsiteY2-92" fmla="*/ 24603 h 1574572"/>
                <a:gd name="connsiteX3-93" fmla="*/ 2009219 w 2029722"/>
                <a:gd name="connsiteY3-94" fmla="*/ 57406 h 1574572"/>
                <a:gd name="connsiteX4-95" fmla="*/ 2029722 w 2029722"/>
                <a:gd name="connsiteY4-96" fmla="*/ 106612 h 1574572"/>
                <a:gd name="connsiteX5-97" fmla="*/ 1029212 w 2029722"/>
                <a:gd name="connsiteY5-98" fmla="*/ 1566371 h 1574572"/>
                <a:gd name="connsiteX6-99" fmla="*/ 0 w 2029722"/>
                <a:gd name="connsiteY6-100" fmla="*/ 1574572 h 1574572"/>
                <a:gd name="connsiteX0-101" fmla="*/ 0 w 2029722"/>
                <a:gd name="connsiteY0-102" fmla="*/ 1574572 h 1574572"/>
                <a:gd name="connsiteX1-103" fmla="*/ 947203 w 2029722"/>
                <a:gd name="connsiteY1-104" fmla="*/ 0 h 1574572"/>
                <a:gd name="connsiteX2-105" fmla="*/ 1931311 w 2029722"/>
                <a:gd name="connsiteY2-106" fmla="*/ 24603 h 1574572"/>
                <a:gd name="connsiteX3-107" fmla="*/ 2009219 w 2029722"/>
                <a:gd name="connsiteY3-108" fmla="*/ 57406 h 1574572"/>
                <a:gd name="connsiteX4-109" fmla="*/ 2029722 w 2029722"/>
                <a:gd name="connsiteY4-110" fmla="*/ 106612 h 1574572"/>
                <a:gd name="connsiteX5-111" fmla="*/ 1029212 w 2029722"/>
                <a:gd name="connsiteY5-112" fmla="*/ 1566371 h 1574572"/>
                <a:gd name="connsiteX6-113" fmla="*/ 0 w 2029722"/>
                <a:gd name="connsiteY6-114" fmla="*/ 1574572 h 1574572"/>
                <a:gd name="connsiteX0-115" fmla="*/ 0 w 2112234"/>
                <a:gd name="connsiteY0-116" fmla="*/ 1602749 h 1602749"/>
                <a:gd name="connsiteX1-117" fmla="*/ 947203 w 2112234"/>
                <a:gd name="connsiteY1-118" fmla="*/ 28177 h 1602749"/>
                <a:gd name="connsiteX2-119" fmla="*/ 1931311 w 2112234"/>
                <a:gd name="connsiteY2-120" fmla="*/ 52780 h 1602749"/>
                <a:gd name="connsiteX3-121" fmla="*/ 2029722 w 2112234"/>
                <a:gd name="connsiteY3-122" fmla="*/ 134789 h 1602749"/>
                <a:gd name="connsiteX4-123" fmla="*/ 1029212 w 2112234"/>
                <a:gd name="connsiteY4-124" fmla="*/ 1594548 h 1602749"/>
                <a:gd name="connsiteX5-125" fmla="*/ 0 w 2112234"/>
                <a:gd name="connsiteY5-126" fmla="*/ 1602749 h 1602749"/>
                <a:gd name="connsiteX0-127" fmla="*/ 0 w 2094991"/>
                <a:gd name="connsiteY0-128" fmla="*/ 1602749 h 1602749"/>
                <a:gd name="connsiteX1-129" fmla="*/ 947203 w 2094991"/>
                <a:gd name="connsiteY1-130" fmla="*/ 28177 h 1602749"/>
                <a:gd name="connsiteX2-131" fmla="*/ 1931311 w 2094991"/>
                <a:gd name="connsiteY2-132" fmla="*/ 52780 h 1602749"/>
                <a:gd name="connsiteX3-133" fmla="*/ 2029722 w 2094991"/>
                <a:gd name="connsiteY3-134" fmla="*/ 134789 h 1602749"/>
                <a:gd name="connsiteX4-135" fmla="*/ 1029212 w 2094991"/>
                <a:gd name="connsiteY4-136" fmla="*/ 1594548 h 1602749"/>
                <a:gd name="connsiteX5-137" fmla="*/ 0 w 2094991"/>
                <a:gd name="connsiteY5-138" fmla="*/ 1602749 h 1602749"/>
                <a:gd name="connsiteX0-139" fmla="*/ 0 w 2029722"/>
                <a:gd name="connsiteY0-140" fmla="*/ 1574572 h 1574572"/>
                <a:gd name="connsiteX1-141" fmla="*/ 947203 w 2029722"/>
                <a:gd name="connsiteY1-142" fmla="*/ 0 h 1574572"/>
                <a:gd name="connsiteX2-143" fmla="*/ 1931311 w 2029722"/>
                <a:gd name="connsiteY2-144" fmla="*/ 24603 h 1574572"/>
                <a:gd name="connsiteX3-145" fmla="*/ 2029722 w 2029722"/>
                <a:gd name="connsiteY3-146" fmla="*/ 106612 h 1574572"/>
                <a:gd name="connsiteX4-147" fmla="*/ 1029212 w 2029722"/>
                <a:gd name="connsiteY4-148" fmla="*/ 1566371 h 1574572"/>
                <a:gd name="connsiteX5-149" fmla="*/ 0 w 2029722"/>
                <a:gd name="connsiteY5-150" fmla="*/ 1574572 h 1574572"/>
                <a:gd name="connsiteX0-151" fmla="*/ 0 w 2029722"/>
                <a:gd name="connsiteY0-152" fmla="*/ 1574572 h 1574572"/>
                <a:gd name="connsiteX1-153" fmla="*/ 947203 w 2029722"/>
                <a:gd name="connsiteY1-154" fmla="*/ 0 h 1574572"/>
                <a:gd name="connsiteX2-155" fmla="*/ 1931311 w 2029722"/>
                <a:gd name="connsiteY2-156" fmla="*/ 24603 h 1574572"/>
                <a:gd name="connsiteX3-157" fmla="*/ 2029722 w 2029722"/>
                <a:gd name="connsiteY3-158" fmla="*/ 106612 h 1574572"/>
                <a:gd name="connsiteX4-159" fmla="*/ 1029212 w 2029722"/>
                <a:gd name="connsiteY4-160" fmla="*/ 1566371 h 1574572"/>
                <a:gd name="connsiteX5-161" fmla="*/ 0 w 2029722"/>
                <a:gd name="connsiteY5-162" fmla="*/ 1574572 h 1574572"/>
                <a:gd name="connsiteX0-163" fmla="*/ 0 w 2026763"/>
                <a:gd name="connsiteY0-164" fmla="*/ 1574572 h 1574572"/>
                <a:gd name="connsiteX1-165" fmla="*/ 947203 w 2026763"/>
                <a:gd name="connsiteY1-166" fmla="*/ 0 h 1574572"/>
                <a:gd name="connsiteX2-167" fmla="*/ 1931311 w 2026763"/>
                <a:gd name="connsiteY2-168" fmla="*/ 24603 h 1574572"/>
                <a:gd name="connsiteX3-169" fmla="*/ 2026763 w 2026763"/>
                <a:gd name="connsiteY3-170" fmla="*/ 118448 h 1574572"/>
                <a:gd name="connsiteX4-171" fmla="*/ 1029212 w 2026763"/>
                <a:gd name="connsiteY4-172" fmla="*/ 1566371 h 1574572"/>
                <a:gd name="connsiteX5-173" fmla="*/ 0 w 2026763"/>
                <a:gd name="connsiteY5-174" fmla="*/ 1574572 h 1574572"/>
                <a:gd name="connsiteX0-175" fmla="*/ 0 w 2026763"/>
                <a:gd name="connsiteY0-176" fmla="*/ 1574572 h 1589231"/>
                <a:gd name="connsiteX1-177" fmla="*/ 947203 w 2026763"/>
                <a:gd name="connsiteY1-178" fmla="*/ 0 h 1589231"/>
                <a:gd name="connsiteX2-179" fmla="*/ 1931311 w 2026763"/>
                <a:gd name="connsiteY2-180" fmla="*/ 24603 h 1589231"/>
                <a:gd name="connsiteX3-181" fmla="*/ 2026763 w 2026763"/>
                <a:gd name="connsiteY3-182" fmla="*/ 118448 h 1589231"/>
                <a:gd name="connsiteX4-183" fmla="*/ 1029212 w 2026763"/>
                <a:gd name="connsiteY4-184" fmla="*/ 1589231 h 1589231"/>
                <a:gd name="connsiteX5-185" fmla="*/ 0 w 2026763"/>
                <a:gd name="connsiteY5-186" fmla="*/ 1574572 h 1589231"/>
                <a:gd name="connsiteX0-187" fmla="*/ 0 w 2026763"/>
                <a:gd name="connsiteY0-188" fmla="*/ 1574572 h 1601616"/>
                <a:gd name="connsiteX1-189" fmla="*/ 947203 w 2026763"/>
                <a:gd name="connsiteY1-190" fmla="*/ 0 h 1601616"/>
                <a:gd name="connsiteX2-191" fmla="*/ 1931311 w 2026763"/>
                <a:gd name="connsiteY2-192" fmla="*/ 24603 h 1601616"/>
                <a:gd name="connsiteX3-193" fmla="*/ 2026763 w 2026763"/>
                <a:gd name="connsiteY3-194" fmla="*/ 118448 h 1601616"/>
                <a:gd name="connsiteX4-195" fmla="*/ 1029212 w 2026763"/>
                <a:gd name="connsiteY4-196" fmla="*/ 1589231 h 1601616"/>
                <a:gd name="connsiteX5-197" fmla="*/ 0 w 2026763"/>
                <a:gd name="connsiteY5-198" fmla="*/ 1574572 h 1601616"/>
                <a:gd name="connsiteX0-199" fmla="*/ 0 w 2026763"/>
                <a:gd name="connsiteY0-200" fmla="*/ 1574572 h 1593194"/>
                <a:gd name="connsiteX1-201" fmla="*/ 947203 w 2026763"/>
                <a:gd name="connsiteY1-202" fmla="*/ 0 h 1593194"/>
                <a:gd name="connsiteX2-203" fmla="*/ 1931311 w 2026763"/>
                <a:gd name="connsiteY2-204" fmla="*/ 24603 h 1593194"/>
                <a:gd name="connsiteX3-205" fmla="*/ 2026763 w 2026763"/>
                <a:gd name="connsiteY3-206" fmla="*/ 118448 h 1593194"/>
                <a:gd name="connsiteX4-207" fmla="*/ 1029212 w 2026763"/>
                <a:gd name="connsiteY4-208" fmla="*/ 1589231 h 1593194"/>
                <a:gd name="connsiteX5-209" fmla="*/ 0 w 2026763"/>
                <a:gd name="connsiteY5-210" fmla="*/ 1574572 h 1593194"/>
                <a:gd name="connsiteX0-211" fmla="*/ 0 w 2023046"/>
                <a:gd name="connsiteY0-212" fmla="*/ 1563421 h 1589231"/>
                <a:gd name="connsiteX1-213" fmla="*/ 943486 w 2023046"/>
                <a:gd name="connsiteY1-214" fmla="*/ 0 h 1589231"/>
                <a:gd name="connsiteX2-215" fmla="*/ 1927594 w 2023046"/>
                <a:gd name="connsiteY2-216" fmla="*/ 24603 h 1589231"/>
                <a:gd name="connsiteX3-217" fmla="*/ 2023046 w 2023046"/>
                <a:gd name="connsiteY3-218" fmla="*/ 118448 h 1589231"/>
                <a:gd name="connsiteX4-219" fmla="*/ 1025495 w 2023046"/>
                <a:gd name="connsiteY4-220" fmla="*/ 1589231 h 1589231"/>
                <a:gd name="connsiteX5-221" fmla="*/ 0 w 2023046"/>
                <a:gd name="connsiteY5-222" fmla="*/ 1563421 h 1589231"/>
                <a:gd name="connsiteX0-223" fmla="*/ 0 w 2023046"/>
                <a:gd name="connsiteY0-224" fmla="*/ 1563421 h 1574847"/>
                <a:gd name="connsiteX1-225" fmla="*/ 943486 w 2023046"/>
                <a:gd name="connsiteY1-226" fmla="*/ 0 h 1574847"/>
                <a:gd name="connsiteX2-227" fmla="*/ 1927594 w 2023046"/>
                <a:gd name="connsiteY2-228" fmla="*/ 24603 h 1574847"/>
                <a:gd name="connsiteX3-229" fmla="*/ 2023046 w 2023046"/>
                <a:gd name="connsiteY3-230" fmla="*/ 118448 h 1574847"/>
                <a:gd name="connsiteX4-231" fmla="*/ 1029212 w 2023046"/>
                <a:gd name="connsiteY4-232" fmla="*/ 1548343 h 1574847"/>
                <a:gd name="connsiteX5-233" fmla="*/ 0 w 2023046"/>
                <a:gd name="connsiteY5-234" fmla="*/ 1563421 h 1574847"/>
                <a:gd name="connsiteX0-235" fmla="*/ 0 w 2023046"/>
                <a:gd name="connsiteY0-236" fmla="*/ 1563421 h 1563421"/>
                <a:gd name="connsiteX1-237" fmla="*/ 943486 w 2023046"/>
                <a:gd name="connsiteY1-238" fmla="*/ 0 h 1563421"/>
                <a:gd name="connsiteX2-239" fmla="*/ 1927594 w 2023046"/>
                <a:gd name="connsiteY2-240" fmla="*/ 24603 h 1563421"/>
                <a:gd name="connsiteX3-241" fmla="*/ 2023046 w 2023046"/>
                <a:gd name="connsiteY3-242" fmla="*/ 118448 h 1563421"/>
                <a:gd name="connsiteX4-243" fmla="*/ 1029212 w 2023046"/>
                <a:gd name="connsiteY4-244" fmla="*/ 1548343 h 1563421"/>
                <a:gd name="connsiteX5-245" fmla="*/ 0 w 2023046"/>
                <a:gd name="connsiteY5-246" fmla="*/ 1563421 h 1563421"/>
                <a:gd name="connsiteX0-247" fmla="*/ 0 w 2023046"/>
                <a:gd name="connsiteY0-248" fmla="*/ 1563421 h 1568845"/>
                <a:gd name="connsiteX1-249" fmla="*/ 943486 w 2023046"/>
                <a:gd name="connsiteY1-250" fmla="*/ 0 h 1568845"/>
                <a:gd name="connsiteX2-251" fmla="*/ 1927594 w 2023046"/>
                <a:gd name="connsiteY2-252" fmla="*/ 24603 h 1568845"/>
                <a:gd name="connsiteX3-253" fmla="*/ 2023046 w 2023046"/>
                <a:gd name="connsiteY3-254" fmla="*/ 118448 h 1568845"/>
                <a:gd name="connsiteX4-255" fmla="*/ 1012811 w 2023046"/>
                <a:gd name="connsiteY4-256" fmla="*/ 1568845 h 1568845"/>
                <a:gd name="connsiteX5-257" fmla="*/ 0 w 2023046"/>
                <a:gd name="connsiteY5-258" fmla="*/ 1563421 h 1568845"/>
                <a:gd name="connsiteX0-259" fmla="*/ 0 w 2023046"/>
                <a:gd name="connsiteY0-260" fmla="*/ 1575722 h 1575722"/>
                <a:gd name="connsiteX1-261" fmla="*/ 943486 w 2023046"/>
                <a:gd name="connsiteY1-262" fmla="*/ 0 h 1575722"/>
                <a:gd name="connsiteX2-263" fmla="*/ 1927594 w 2023046"/>
                <a:gd name="connsiteY2-264" fmla="*/ 24603 h 1575722"/>
                <a:gd name="connsiteX3-265" fmla="*/ 2023046 w 2023046"/>
                <a:gd name="connsiteY3-266" fmla="*/ 118448 h 1575722"/>
                <a:gd name="connsiteX4-267" fmla="*/ 1012811 w 2023046"/>
                <a:gd name="connsiteY4-268" fmla="*/ 1568845 h 1575722"/>
                <a:gd name="connsiteX5-269" fmla="*/ 0 w 2023046"/>
                <a:gd name="connsiteY5-270" fmla="*/ 1575722 h 1575722"/>
                <a:gd name="connsiteX0-271" fmla="*/ 0 w 2023046"/>
                <a:gd name="connsiteY0-272" fmla="*/ 1557880 h 1557880"/>
                <a:gd name="connsiteX1-273" fmla="*/ 947947 w 2023046"/>
                <a:gd name="connsiteY1-274" fmla="*/ 0 h 1557880"/>
                <a:gd name="connsiteX2-275" fmla="*/ 1927594 w 2023046"/>
                <a:gd name="connsiteY2-276" fmla="*/ 6761 h 1557880"/>
                <a:gd name="connsiteX3-277" fmla="*/ 2023046 w 2023046"/>
                <a:gd name="connsiteY3-278" fmla="*/ 100606 h 1557880"/>
                <a:gd name="connsiteX4-279" fmla="*/ 1012811 w 2023046"/>
                <a:gd name="connsiteY4-280" fmla="*/ 1551003 h 1557880"/>
                <a:gd name="connsiteX5-281" fmla="*/ 0 w 2023046"/>
                <a:gd name="connsiteY5-282" fmla="*/ 1557880 h 155788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023046" h="1557880">
                  <a:moveTo>
                    <a:pt x="0" y="1557880"/>
                  </a:moveTo>
                  <a:cubicBezTo>
                    <a:pt x="656072" y="163728"/>
                    <a:pt x="648615" y="123013"/>
                    <a:pt x="947947" y="0"/>
                  </a:cubicBezTo>
                  <a:lnTo>
                    <a:pt x="1927594" y="6761"/>
                  </a:lnTo>
                  <a:cubicBezTo>
                    <a:pt x="1981807" y="34055"/>
                    <a:pt x="1994802" y="50814"/>
                    <a:pt x="2023046" y="100606"/>
                  </a:cubicBezTo>
                  <a:cubicBezTo>
                    <a:pt x="1744216" y="-198728"/>
                    <a:pt x="1262938" y="1099954"/>
                    <a:pt x="1012811" y="1551003"/>
                  </a:cubicBezTo>
                  <a:lnTo>
                    <a:pt x="0" y="155788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530">
                <a:solidFill>
                  <a:prstClr val="white"/>
                </a:solidFill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673145" y="1588364"/>
            <a:ext cx="2864179" cy="2179697"/>
            <a:chOff x="3236480" y="2021433"/>
            <a:chExt cx="2864179" cy="2179697"/>
          </a:xfrm>
          <a:gradFill flip="none" rotWithShape="1">
            <a:gsLst>
              <a:gs pos="0">
                <a:srgbClr val="0170C1">
                  <a:shade val="30000"/>
                  <a:satMod val="115000"/>
                </a:srgbClr>
              </a:gs>
              <a:gs pos="50000">
                <a:srgbClr val="0170C1">
                  <a:shade val="67500"/>
                  <a:satMod val="115000"/>
                </a:srgbClr>
              </a:gs>
              <a:gs pos="100000">
                <a:srgbClr val="0170C1">
                  <a:shade val="100000"/>
                  <a:satMod val="115000"/>
                </a:srgbClr>
              </a:gs>
            </a:gsLst>
            <a:lin ang="18900000" scaled="1"/>
            <a:tileRect/>
          </a:gradFill>
        </p:grpSpPr>
        <p:sp>
          <p:nvSpPr>
            <p:cNvPr id="52" name="任意多边形 51"/>
            <p:cNvSpPr/>
            <p:nvPr/>
          </p:nvSpPr>
          <p:spPr>
            <a:xfrm>
              <a:off x="5538099" y="2073819"/>
              <a:ext cx="562560" cy="325906"/>
            </a:xfrm>
            <a:custGeom>
              <a:avLst/>
              <a:gdLst>
                <a:gd name="connsiteX0" fmla="*/ 367678 w 370875"/>
                <a:gd name="connsiteY0" fmla="*/ 140677 h 140677"/>
                <a:gd name="connsiteX1" fmla="*/ 370875 w 370875"/>
                <a:gd name="connsiteY1" fmla="*/ 0 h 140677"/>
                <a:gd name="connsiteX2" fmla="*/ 0 w 370875"/>
                <a:gd name="connsiteY2" fmla="*/ 134282 h 140677"/>
                <a:gd name="connsiteX3" fmla="*/ 367678 w 370875"/>
                <a:gd name="connsiteY3" fmla="*/ 140677 h 140677"/>
                <a:gd name="connsiteX0-1" fmla="*/ 367678 w 370875"/>
                <a:gd name="connsiteY0-2" fmla="*/ 232793 h 232793"/>
                <a:gd name="connsiteX1-3" fmla="*/ 370875 w 370875"/>
                <a:gd name="connsiteY1-4" fmla="*/ 92116 h 232793"/>
                <a:gd name="connsiteX2-5" fmla="*/ 0 w 370875"/>
                <a:gd name="connsiteY2-6" fmla="*/ 226398 h 232793"/>
                <a:gd name="connsiteX3-7" fmla="*/ 367678 w 370875"/>
                <a:gd name="connsiteY3-8" fmla="*/ 232793 h 232793"/>
                <a:gd name="connsiteX0-9" fmla="*/ 367678 w 370875"/>
                <a:gd name="connsiteY0-10" fmla="*/ 233290 h 233290"/>
                <a:gd name="connsiteX1-11" fmla="*/ 370875 w 370875"/>
                <a:gd name="connsiteY1-12" fmla="*/ 92613 h 233290"/>
                <a:gd name="connsiteX2-13" fmla="*/ 0 w 370875"/>
                <a:gd name="connsiteY2-14" fmla="*/ 226895 h 233290"/>
                <a:gd name="connsiteX3-15" fmla="*/ 367678 w 370875"/>
                <a:gd name="connsiteY3-16" fmla="*/ 233290 h 233290"/>
                <a:gd name="connsiteX0-17" fmla="*/ 367678 w 370875"/>
                <a:gd name="connsiteY0-18" fmla="*/ 229170 h 229170"/>
                <a:gd name="connsiteX1-19" fmla="*/ 370875 w 370875"/>
                <a:gd name="connsiteY1-20" fmla="*/ 88493 h 229170"/>
                <a:gd name="connsiteX2-21" fmla="*/ 0 w 370875"/>
                <a:gd name="connsiteY2-22" fmla="*/ 222775 h 229170"/>
                <a:gd name="connsiteX3-23" fmla="*/ 367678 w 370875"/>
                <a:gd name="connsiteY3-24" fmla="*/ 229170 h 229170"/>
                <a:gd name="connsiteX0-25" fmla="*/ 386861 w 390058"/>
                <a:gd name="connsiteY0-26" fmla="*/ 227542 h 230739"/>
                <a:gd name="connsiteX1-27" fmla="*/ 390058 w 390058"/>
                <a:gd name="connsiteY1-28" fmla="*/ 86865 h 230739"/>
                <a:gd name="connsiteX2-29" fmla="*/ 0 w 390058"/>
                <a:gd name="connsiteY2-30" fmla="*/ 230739 h 230739"/>
                <a:gd name="connsiteX3-31" fmla="*/ 386861 w 390058"/>
                <a:gd name="connsiteY3-32" fmla="*/ 227542 h 230739"/>
                <a:gd name="connsiteX0-33" fmla="*/ 386861 w 390058"/>
                <a:gd name="connsiteY0-34" fmla="*/ 231640 h 234837"/>
                <a:gd name="connsiteX1-35" fmla="*/ 390058 w 390058"/>
                <a:gd name="connsiteY1-36" fmla="*/ 90963 h 234837"/>
                <a:gd name="connsiteX2-37" fmla="*/ 0 w 390058"/>
                <a:gd name="connsiteY2-38" fmla="*/ 234837 h 234837"/>
                <a:gd name="connsiteX3-39" fmla="*/ 386861 w 390058"/>
                <a:gd name="connsiteY3-40" fmla="*/ 231640 h 234837"/>
                <a:gd name="connsiteX0-41" fmla="*/ 386861 w 397219"/>
                <a:gd name="connsiteY0-42" fmla="*/ 231640 h 234837"/>
                <a:gd name="connsiteX1-43" fmla="*/ 390058 w 397219"/>
                <a:gd name="connsiteY1-44" fmla="*/ 90963 h 234837"/>
                <a:gd name="connsiteX2-45" fmla="*/ 0 w 397219"/>
                <a:gd name="connsiteY2-46" fmla="*/ 234837 h 234837"/>
                <a:gd name="connsiteX3-47" fmla="*/ 386861 w 397219"/>
                <a:gd name="connsiteY3-48" fmla="*/ 231640 h 234837"/>
                <a:gd name="connsiteX0-49" fmla="*/ 386861 w 401264"/>
                <a:gd name="connsiteY0-50" fmla="*/ 231640 h 234837"/>
                <a:gd name="connsiteX1-51" fmla="*/ 390058 w 401264"/>
                <a:gd name="connsiteY1-52" fmla="*/ 90963 h 234837"/>
                <a:gd name="connsiteX2-53" fmla="*/ 0 w 401264"/>
                <a:gd name="connsiteY2-54" fmla="*/ 234837 h 234837"/>
                <a:gd name="connsiteX3-55" fmla="*/ 386861 w 401264"/>
                <a:gd name="connsiteY3-56" fmla="*/ 231640 h 234837"/>
                <a:gd name="connsiteX0-57" fmla="*/ 386861 w 406990"/>
                <a:gd name="connsiteY0-58" fmla="*/ 231640 h 234837"/>
                <a:gd name="connsiteX1-59" fmla="*/ 390058 w 406990"/>
                <a:gd name="connsiteY1-60" fmla="*/ 90963 h 234837"/>
                <a:gd name="connsiteX2-61" fmla="*/ 0 w 406990"/>
                <a:gd name="connsiteY2-62" fmla="*/ 234837 h 234837"/>
                <a:gd name="connsiteX3-63" fmla="*/ 386861 w 406990"/>
                <a:gd name="connsiteY3-64" fmla="*/ 231640 h 234837"/>
                <a:gd name="connsiteX0-65" fmla="*/ 386861 w 400092"/>
                <a:gd name="connsiteY0-66" fmla="*/ 231640 h 234837"/>
                <a:gd name="connsiteX1-67" fmla="*/ 390058 w 400092"/>
                <a:gd name="connsiteY1-68" fmla="*/ 90963 h 234837"/>
                <a:gd name="connsiteX2-69" fmla="*/ 0 w 400092"/>
                <a:gd name="connsiteY2-70" fmla="*/ 234837 h 234837"/>
                <a:gd name="connsiteX3-71" fmla="*/ 386861 w 400092"/>
                <a:gd name="connsiteY3-72" fmla="*/ 231640 h 234837"/>
                <a:gd name="connsiteX0-73" fmla="*/ 386861 w 400092"/>
                <a:gd name="connsiteY0-74" fmla="*/ 231640 h 234837"/>
                <a:gd name="connsiteX1-75" fmla="*/ 390058 w 400092"/>
                <a:gd name="connsiteY1-76" fmla="*/ 90963 h 234837"/>
                <a:gd name="connsiteX2-77" fmla="*/ 0 w 400092"/>
                <a:gd name="connsiteY2-78" fmla="*/ 234837 h 234837"/>
                <a:gd name="connsiteX3-79" fmla="*/ 386861 w 400092"/>
                <a:gd name="connsiteY3-80" fmla="*/ 231640 h 234837"/>
                <a:gd name="connsiteX0-81" fmla="*/ 386861 w 400092"/>
                <a:gd name="connsiteY0-82" fmla="*/ 228587 h 231784"/>
                <a:gd name="connsiteX1-83" fmla="*/ 390058 w 400092"/>
                <a:gd name="connsiteY1-84" fmla="*/ 87910 h 231784"/>
                <a:gd name="connsiteX2-85" fmla="*/ 0 w 400092"/>
                <a:gd name="connsiteY2-86" fmla="*/ 231784 h 231784"/>
                <a:gd name="connsiteX3-87" fmla="*/ 386861 w 400092"/>
                <a:gd name="connsiteY3-88" fmla="*/ 228587 h 231784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400092" h="231784">
                  <a:moveTo>
                    <a:pt x="386861" y="228587"/>
                  </a:moveTo>
                  <a:cubicBezTo>
                    <a:pt x="399561" y="220066"/>
                    <a:pt x="407403" y="162418"/>
                    <a:pt x="390058" y="87910"/>
                  </a:cubicBezTo>
                  <a:cubicBezTo>
                    <a:pt x="295691" y="-157526"/>
                    <a:pt x="37301" y="183825"/>
                    <a:pt x="0" y="231784"/>
                  </a:cubicBezTo>
                  <a:lnTo>
                    <a:pt x="386861" y="228587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530">
                <a:solidFill>
                  <a:prstClr val="white"/>
                </a:solidFill>
              </a:endParaRPr>
            </a:p>
          </p:txBody>
        </p:sp>
        <p:sp>
          <p:nvSpPr>
            <p:cNvPr id="53" name="任意多边形 52"/>
            <p:cNvSpPr/>
            <p:nvPr/>
          </p:nvSpPr>
          <p:spPr>
            <a:xfrm>
              <a:off x="3236480" y="2021433"/>
              <a:ext cx="2836007" cy="2179697"/>
            </a:xfrm>
            <a:custGeom>
              <a:avLst/>
              <a:gdLst>
                <a:gd name="connsiteX0" fmla="*/ 0 w 2042024"/>
                <a:gd name="connsiteY0" fmla="*/ 1566371 h 1570472"/>
                <a:gd name="connsiteX1" fmla="*/ 959505 w 2042024"/>
                <a:gd name="connsiteY1" fmla="*/ 0 h 1570472"/>
                <a:gd name="connsiteX2" fmla="*/ 1943613 w 2042024"/>
                <a:gd name="connsiteY2" fmla="*/ 24603 h 1570472"/>
                <a:gd name="connsiteX3" fmla="*/ 2042024 w 2042024"/>
                <a:gd name="connsiteY3" fmla="*/ 106612 h 1570472"/>
                <a:gd name="connsiteX4" fmla="*/ 1021012 w 2042024"/>
                <a:gd name="connsiteY4" fmla="*/ 1570472 h 1570472"/>
                <a:gd name="connsiteX5" fmla="*/ 0 w 2042024"/>
                <a:gd name="connsiteY5" fmla="*/ 1566371 h 1570472"/>
                <a:gd name="connsiteX0-1" fmla="*/ 0 w 2029722"/>
                <a:gd name="connsiteY0-2" fmla="*/ 1574572 h 1574572"/>
                <a:gd name="connsiteX1-3" fmla="*/ 947203 w 2029722"/>
                <a:gd name="connsiteY1-4" fmla="*/ 0 h 1574572"/>
                <a:gd name="connsiteX2-5" fmla="*/ 1931311 w 2029722"/>
                <a:gd name="connsiteY2-6" fmla="*/ 24603 h 1574572"/>
                <a:gd name="connsiteX3-7" fmla="*/ 2029722 w 2029722"/>
                <a:gd name="connsiteY3-8" fmla="*/ 106612 h 1574572"/>
                <a:gd name="connsiteX4-9" fmla="*/ 1008710 w 2029722"/>
                <a:gd name="connsiteY4-10" fmla="*/ 1570472 h 1574572"/>
                <a:gd name="connsiteX5-11" fmla="*/ 0 w 2029722"/>
                <a:gd name="connsiteY5-12" fmla="*/ 1574572 h 1574572"/>
                <a:gd name="connsiteX0-13" fmla="*/ 0 w 2029722"/>
                <a:gd name="connsiteY0-14" fmla="*/ 1574572 h 1574572"/>
                <a:gd name="connsiteX1-15" fmla="*/ 947203 w 2029722"/>
                <a:gd name="connsiteY1-16" fmla="*/ 0 h 1574572"/>
                <a:gd name="connsiteX2-17" fmla="*/ 1931311 w 2029722"/>
                <a:gd name="connsiteY2-18" fmla="*/ 24603 h 1574572"/>
                <a:gd name="connsiteX3-19" fmla="*/ 2029722 w 2029722"/>
                <a:gd name="connsiteY3-20" fmla="*/ 106612 h 1574572"/>
                <a:gd name="connsiteX4-21" fmla="*/ 1008710 w 2029722"/>
                <a:gd name="connsiteY4-22" fmla="*/ 1570472 h 1574572"/>
                <a:gd name="connsiteX5-23" fmla="*/ 0 w 2029722"/>
                <a:gd name="connsiteY5-24" fmla="*/ 1574572 h 1574572"/>
                <a:gd name="connsiteX0-25" fmla="*/ 0 w 2029722"/>
                <a:gd name="connsiteY0-26" fmla="*/ 1574572 h 1574572"/>
                <a:gd name="connsiteX1-27" fmla="*/ 947203 w 2029722"/>
                <a:gd name="connsiteY1-28" fmla="*/ 0 h 1574572"/>
                <a:gd name="connsiteX2-29" fmla="*/ 1931311 w 2029722"/>
                <a:gd name="connsiteY2-30" fmla="*/ 24603 h 1574572"/>
                <a:gd name="connsiteX3-31" fmla="*/ 2029722 w 2029722"/>
                <a:gd name="connsiteY3-32" fmla="*/ 106612 h 1574572"/>
                <a:gd name="connsiteX4-33" fmla="*/ 1008710 w 2029722"/>
                <a:gd name="connsiteY4-34" fmla="*/ 1570472 h 1574572"/>
                <a:gd name="connsiteX5-35" fmla="*/ 0 w 2029722"/>
                <a:gd name="connsiteY5-36" fmla="*/ 1574572 h 1574572"/>
                <a:gd name="connsiteX0-37" fmla="*/ 0 w 2029722"/>
                <a:gd name="connsiteY0-38" fmla="*/ 1574572 h 1574572"/>
                <a:gd name="connsiteX1-39" fmla="*/ 947203 w 2029722"/>
                <a:gd name="connsiteY1-40" fmla="*/ 0 h 1574572"/>
                <a:gd name="connsiteX2-41" fmla="*/ 1931311 w 2029722"/>
                <a:gd name="connsiteY2-42" fmla="*/ 24603 h 1574572"/>
                <a:gd name="connsiteX3-43" fmla="*/ 2029722 w 2029722"/>
                <a:gd name="connsiteY3-44" fmla="*/ 106612 h 1574572"/>
                <a:gd name="connsiteX4-45" fmla="*/ 1008710 w 2029722"/>
                <a:gd name="connsiteY4-46" fmla="*/ 1570472 h 1574572"/>
                <a:gd name="connsiteX5-47" fmla="*/ 0 w 2029722"/>
                <a:gd name="connsiteY5-48" fmla="*/ 1574572 h 1574572"/>
                <a:gd name="connsiteX0-49" fmla="*/ 0 w 2029722"/>
                <a:gd name="connsiteY0-50" fmla="*/ 1574572 h 1574572"/>
                <a:gd name="connsiteX1-51" fmla="*/ 947203 w 2029722"/>
                <a:gd name="connsiteY1-52" fmla="*/ 0 h 1574572"/>
                <a:gd name="connsiteX2-53" fmla="*/ 1931311 w 2029722"/>
                <a:gd name="connsiteY2-54" fmla="*/ 24603 h 1574572"/>
                <a:gd name="connsiteX3-55" fmla="*/ 2029722 w 2029722"/>
                <a:gd name="connsiteY3-56" fmla="*/ 106612 h 1574572"/>
                <a:gd name="connsiteX4-57" fmla="*/ 1008710 w 2029722"/>
                <a:gd name="connsiteY4-58" fmla="*/ 1570472 h 1574572"/>
                <a:gd name="connsiteX5-59" fmla="*/ 0 w 2029722"/>
                <a:gd name="connsiteY5-60" fmla="*/ 1574572 h 1574572"/>
                <a:gd name="connsiteX0-61" fmla="*/ 0 w 2029722"/>
                <a:gd name="connsiteY0-62" fmla="*/ 1574572 h 1574572"/>
                <a:gd name="connsiteX1-63" fmla="*/ 947203 w 2029722"/>
                <a:gd name="connsiteY1-64" fmla="*/ 0 h 1574572"/>
                <a:gd name="connsiteX2-65" fmla="*/ 1931311 w 2029722"/>
                <a:gd name="connsiteY2-66" fmla="*/ 24603 h 1574572"/>
                <a:gd name="connsiteX3-67" fmla="*/ 2009219 w 2029722"/>
                <a:gd name="connsiteY3-68" fmla="*/ 57406 h 1574572"/>
                <a:gd name="connsiteX4-69" fmla="*/ 2029722 w 2029722"/>
                <a:gd name="connsiteY4-70" fmla="*/ 106612 h 1574572"/>
                <a:gd name="connsiteX5-71" fmla="*/ 1008710 w 2029722"/>
                <a:gd name="connsiteY5-72" fmla="*/ 1570472 h 1574572"/>
                <a:gd name="connsiteX6" fmla="*/ 0 w 2029722"/>
                <a:gd name="connsiteY6" fmla="*/ 1574572 h 1574572"/>
                <a:gd name="connsiteX0-73" fmla="*/ 0 w 2029722"/>
                <a:gd name="connsiteY0-74" fmla="*/ 1574572 h 1574572"/>
                <a:gd name="connsiteX1-75" fmla="*/ 947203 w 2029722"/>
                <a:gd name="connsiteY1-76" fmla="*/ 0 h 1574572"/>
                <a:gd name="connsiteX2-77" fmla="*/ 1931311 w 2029722"/>
                <a:gd name="connsiteY2-78" fmla="*/ 24603 h 1574572"/>
                <a:gd name="connsiteX3-79" fmla="*/ 2009219 w 2029722"/>
                <a:gd name="connsiteY3-80" fmla="*/ 57406 h 1574572"/>
                <a:gd name="connsiteX4-81" fmla="*/ 2029722 w 2029722"/>
                <a:gd name="connsiteY4-82" fmla="*/ 106612 h 1574572"/>
                <a:gd name="connsiteX5-83" fmla="*/ 1008710 w 2029722"/>
                <a:gd name="connsiteY5-84" fmla="*/ 1570472 h 1574572"/>
                <a:gd name="connsiteX6-85" fmla="*/ 0 w 2029722"/>
                <a:gd name="connsiteY6-86" fmla="*/ 1574572 h 1574572"/>
                <a:gd name="connsiteX0-87" fmla="*/ 0 w 2029722"/>
                <a:gd name="connsiteY0-88" fmla="*/ 1574572 h 1574572"/>
                <a:gd name="connsiteX1-89" fmla="*/ 947203 w 2029722"/>
                <a:gd name="connsiteY1-90" fmla="*/ 0 h 1574572"/>
                <a:gd name="connsiteX2-91" fmla="*/ 1931311 w 2029722"/>
                <a:gd name="connsiteY2-92" fmla="*/ 24603 h 1574572"/>
                <a:gd name="connsiteX3-93" fmla="*/ 2009219 w 2029722"/>
                <a:gd name="connsiteY3-94" fmla="*/ 57406 h 1574572"/>
                <a:gd name="connsiteX4-95" fmla="*/ 2029722 w 2029722"/>
                <a:gd name="connsiteY4-96" fmla="*/ 106612 h 1574572"/>
                <a:gd name="connsiteX5-97" fmla="*/ 1029212 w 2029722"/>
                <a:gd name="connsiteY5-98" fmla="*/ 1566371 h 1574572"/>
                <a:gd name="connsiteX6-99" fmla="*/ 0 w 2029722"/>
                <a:gd name="connsiteY6-100" fmla="*/ 1574572 h 1574572"/>
                <a:gd name="connsiteX0-101" fmla="*/ 0 w 2029722"/>
                <a:gd name="connsiteY0-102" fmla="*/ 1574572 h 1574572"/>
                <a:gd name="connsiteX1-103" fmla="*/ 947203 w 2029722"/>
                <a:gd name="connsiteY1-104" fmla="*/ 0 h 1574572"/>
                <a:gd name="connsiteX2-105" fmla="*/ 1931311 w 2029722"/>
                <a:gd name="connsiteY2-106" fmla="*/ 24603 h 1574572"/>
                <a:gd name="connsiteX3-107" fmla="*/ 2009219 w 2029722"/>
                <a:gd name="connsiteY3-108" fmla="*/ 57406 h 1574572"/>
                <a:gd name="connsiteX4-109" fmla="*/ 2029722 w 2029722"/>
                <a:gd name="connsiteY4-110" fmla="*/ 106612 h 1574572"/>
                <a:gd name="connsiteX5-111" fmla="*/ 1029212 w 2029722"/>
                <a:gd name="connsiteY5-112" fmla="*/ 1566371 h 1574572"/>
                <a:gd name="connsiteX6-113" fmla="*/ 0 w 2029722"/>
                <a:gd name="connsiteY6-114" fmla="*/ 1574572 h 1574572"/>
                <a:gd name="connsiteX0-115" fmla="*/ 0 w 2112234"/>
                <a:gd name="connsiteY0-116" fmla="*/ 1602749 h 1602749"/>
                <a:gd name="connsiteX1-117" fmla="*/ 947203 w 2112234"/>
                <a:gd name="connsiteY1-118" fmla="*/ 28177 h 1602749"/>
                <a:gd name="connsiteX2-119" fmla="*/ 1931311 w 2112234"/>
                <a:gd name="connsiteY2-120" fmla="*/ 52780 h 1602749"/>
                <a:gd name="connsiteX3-121" fmla="*/ 2029722 w 2112234"/>
                <a:gd name="connsiteY3-122" fmla="*/ 134789 h 1602749"/>
                <a:gd name="connsiteX4-123" fmla="*/ 1029212 w 2112234"/>
                <a:gd name="connsiteY4-124" fmla="*/ 1594548 h 1602749"/>
                <a:gd name="connsiteX5-125" fmla="*/ 0 w 2112234"/>
                <a:gd name="connsiteY5-126" fmla="*/ 1602749 h 1602749"/>
                <a:gd name="connsiteX0-127" fmla="*/ 0 w 2094991"/>
                <a:gd name="connsiteY0-128" fmla="*/ 1602749 h 1602749"/>
                <a:gd name="connsiteX1-129" fmla="*/ 947203 w 2094991"/>
                <a:gd name="connsiteY1-130" fmla="*/ 28177 h 1602749"/>
                <a:gd name="connsiteX2-131" fmla="*/ 1931311 w 2094991"/>
                <a:gd name="connsiteY2-132" fmla="*/ 52780 h 1602749"/>
                <a:gd name="connsiteX3-133" fmla="*/ 2029722 w 2094991"/>
                <a:gd name="connsiteY3-134" fmla="*/ 134789 h 1602749"/>
                <a:gd name="connsiteX4-135" fmla="*/ 1029212 w 2094991"/>
                <a:gd name="connsiteY4-136" fmla="*/ 1594548 h 1602749"/>
                <a:gd name="connsiteX5-137" fmla="*/ 0 w 2094991"/>
                <a:gd name="connsiteY5-138" fmla="*/ 1602749 h 1602749"/>
                <a:gd name="connsiteX0-139" fmla="*/ 0 w 2029722"/>
                <a:gd name="connsiteY0-140" fmla="*/ 1574572 h 1574572"/>
                <a:gd name="connsiteX1-141" fmla="*/ 947203 w 2029722"/>
                <a:gd name="connsiteY1-142" fmla="*/ 0 h 1574572"/>
                <a:gd name="connsiteX2-143" fmla="*/ 1931311 w 2029722"/>
                <a:gd name="connsiteY2-144" fmla="*/ 24603 h 1574572"/>
                <a:gd name="connsiteX3-145" fmla="*/ 2029722 w 2029722"/>
                <a:gd name="connsiteY3-146" fmla="*/ 106612 h 1574572"/>
                <a:gd name="connsiteX4-147" fmla="*/ 1029212 w 2029722"/>
                <a:gd name="connsiteY4-148" fmla="*/ 1566371 h 1574572"/>
                <a:gd name="connsiteX5-149" fmla="*/ 0 w 2029722"/>
                <a:gd name="connsiteY5-150" fmla="*/ 1574572 h 1574572"/>
                <a:gd name="connsiteX0-151" fmla="*/ 0 w 2029722"/>
                <a:gd name="connsiteY0-152" fmla="*/ 1574572 h 1574572"/>
                <a:gd name="connsiteX1-153" fmla="*/ 947203 w 2029722"/>
                <a:gd name="connsiteY1-154" fmla="*/ 0 h 1574572"/>
                <a:gd name="connsiteX2-155" fmla="*/ 1931311 w 2029722"/>
                <a:gd name="connsiteY2-156" fmla="*/ 24603 h 1574572"/>
                <a:gd name="connsiteX3-157" fmla="*/ 2029722 w 2029722"/>
                <a:gd name="connsiteY3-158" fmla="*/ 106612 h 1574572"/>
                <a:gd name="connsiteX4-159" fmla="*/ 1029212 w 2029722"/>
                <a:gd name="connsiteY4-160" fmla="*/ 1566371 h 1574572"/>
                <a:gd name="connsiteX5-161" fmla="*/ 0 w 2029722"/>
                <a:gd name="connsiteY5-162" fmla="*/ 1574572 h 1574572"/>
                <a:gd name="connsiteX0-163" fmla="*/ 0 w 2026763"/>
                <a:gd name="connsiteY0-164" fmla="*/ 1574572 h 1574572"/>
                <a:gd name="connsiteX1-165" fmla="*/ 947203 w 2026763"/>
                <a:gd name="connsiteY1-166" fmla="*/ 0 h 1574572"/>
                <a:gd name="connsiteX2-167" fmla="*/ 1931311 w 2026763"/>
                <a:gd name="connsiteY2-168" fmla="*/ 24603 h 1574572"/>
                <a:gd name="connsiteX3-169" fmla="*/ 2026763 w 2026763"/>
                <a:gd name="connsiteY3-170" fmla="*/ 118448 h 1574572"/>
                <a:gd name="connsiteX4-171" fmla="*/ 1029212 w 2026763"/>
                <a:gd name="connsiteY4-172" fmla="*/ 1566371 h 1574572"/>
                <a:gd name="connsiteX5-173" fmla="*/ 0 w 2026763"/>
                <a:gd name="connsiteY5-174" fmla="*/ 1574572 h 1574572"/>
                <a:gd name="connsiteX0-175" fmla="*/ 0 w 2016965"/>
                <a:gd name="connsiteY0-176" fmla="*/ 1568040 h 1568040"/>
                <a:gd name="connsiteX1-177" fmla="*/ 937405 w 2016965"/>
                <a:gd name="connsiteY1-178" fmla="*/ 0 h 1568040"/>
                <a:gd name="connsiteX2-179" fmla="*/ 1921513 w 2016965"/>
                <a:gd name="connsiteY2-180" fmla="*/ 24603 h 1568040"/>
                <a:gd name="connsiteX3-181" fmla="*/ 2016965 w 2016965"/>
                <a:gd name="connsiteY3-182" fmla="*/ 118448 h 1568040"/>
                <a:gd name="connsiteX4-183" fmla="*/ 1019414 w 2016965"/>
                <a:gd name="connsiteY4-184" fmla="*/ 1566371 h 1568040"/>
                <a:gd name="connsiteX5-185" fmla="*/ 0 w 2016965"/>
                <a:gd name="connsiteY5-186" fmla="*/ 1568040 h 1568040"/>
                <a:gd name="connsiteX0-187" fmla="*/ 0 w 2016965"/>
                <a:gd name="connsiteY0-188" fmla="*/ 1550198 h 1550198"/>
                <a:gd name="connsiteX1-189" fmla="*/ 932945 w 2016965"/>
                <a:gd name="connsiteY1-190" fmla="*/ 0 h 1550198"/>
                <a:gd name="connsiteX2-191" fmla="*/ 1921513 w 2016965"/>
                <a:gd name="connsiteY2-192" fmla="*/ 6761 h 1550198"/>
                <a:gd name="connsiteX3-193" fmla="*/ 2016965 w 2016965"/>
                <a:gd name="connsiteY3-194" fmla="*/ 100606 h 1550198"/>
                <a:gd name="connsiteX4-195" fmla="*/ 1019414 w 2016965"/>
                <a:gd name="connsiteY4-196" fmla="*/ 1548529 h 1550198"/>
                <a:gd name="connsiteX5-197" fmla="*/ 0 w 2016965"/>
                <a:gd name="connsiteY5-198" fmla="*/ 1550198 h 155019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016965" h="1550198">
                  <a:moveTo>
                    <a:pt x="0" y="1550198"/>
                  </a:moveTo>
                  <a:cubicBezTo>
                    <a:pt x="656072" y="156046"/>
                    <a:pt x="633613" y="123013"/>
                    <a:pt x="932945" y="0"/>
                  </a:cubicBezTo>
                  <a:lnTo>
                    <a:pt x="1921513" y="6761"/>
                  </a:lnTo>
                  <a:cubicBezTo>
                    <a:pt x="1975726" y="34055"/>
                    <a:pt x="1988721" y="50814"/>
                    <a:pt x="2016965" y="100606"/>
                  </a:cubicBezTo>
                  <a:cubicBezTo>
                    <a:pt x="1738135" y="-198728"/>
                    <a:pt x="1269541" y="1097480"/>
                    <a:pt x="1019414" y="1548529"/>
                  </a:cubicBezTo>
                  <a:lnTo>
                    <a:pt x="0" y="155019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530">
                <a:solidFill>
                  <a:prstClr val="white"/>
                </a:solidFill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9352298" y="3791594"/>
            <a:ext cx="2874548" cy="2149585"/>
            <a:chOff x="6566394" y="4204652"/>
            <a:chExt cx="2874548" cy="2149585"/>
          </a:xfrm>
          <a:gradFill flip="none" rotWithShape="1">
            <a:gsLst>
              <a:gs pos="0">
                <a:srgbClr val="0170C1">
                  <a:shade val="30000"/>
                  <a:satMod val="115000"/>
                </a:srgbClr>
              </a:gs>
              <a:gs pos="50000">
                <a:srgbClr val="0170C1">
                  <a:shade val="67500"/>
                  <a:satMod val="115000"/>
                </a:srgbClr>
              </a:gs>
              <a:gs pos="100000">
                <a:srgbClr val="0170C1">
                  <a:shade val="100000"/>
                  <a:satMod val="115000"/>
                </a:srgbClr>
              </a:gs>
            </a:gsLst>
            <a:lin ang="5400000" scaled="1"/>
            <a:tileRect/>
          </a:gradFill>
        </p:grpSpPr>
        <p:sp>
          <p:nvSpPr>
            <p:cNvPr id="78" name="任意多边形 77"/>
            <p:cNvSpPr/>
            <p:nvPr/>
          </p:nvSpPr>
          <p:spPr>
            <a:xfrm flipH="1" flipV="1">
              <a:off x="6566394" y="5984842"/>
              <a:ext cx="562560" cy="325906"/>
            </a:xfrm>
            <a:custGeom>
              <a:avLst/>
              <a:gdLst>
                <a:gd name="connsiteX0" fmla="*/ 367678 w 370875"/>
                <a:gd name="connsiteY0" fmla="*/ 140677 h 140677"/>
                <a:gd name="connsiteX1" fmla="*/ 370875 w 370875"/>
                <a:gd name="connsiteY1" fmla="*/ 0 h 140677"/>
                <a:gd name="connsiteX2" fmla="*/ 0 w 370875"/>
                <a:gd name="connsiteY2" fmla="*/ 134282 h 140677"/>
                <a:gd name="connsiteX3" fmla="*/ 367678 w 370875"/>
                <a:gd name="connsiteY3" fmla="*/ 140677 h 140677"/>
                <a:gd name="connsiteX0-1" fmla="*/ 367678 w 370875"/>
                <a:gd name="connsiteY0-2" fmla="*/ 232793 h 232793"/>
                <a:gd name="connsiteX1-3" fmla="*/ 370875 w 370875"/>
                <a:gd name="connsiteY1-4" fmla="*/ 92116 h 232793"/>
                <a:gd name="connsiteX2-5" fmla="*/ 0 w 370875"/>
                <a:gd name="connsiteY2-6" fmla="*/ 226398 h 232793"/>
                <a:gd name="connsiteX3-7" fmla="*/ 367678 w 370875"/>
                <a:gd name="connsiteY3-8" fmla="*/ 232793 h 232793"/>
                <a:gd name="connsiteX0-9" fmla="*/ 367678 w 370875"/>
                <a:gd name="connsiteY0-10" fmla="*/ 233290 h 233290"/>
                <a:gd name="connsiteX1-11" fmla="*/ 370875 w 370875"/>
                <a:gd name="connsiteY1-12" fmla="*/ 92613 h 233290"/>
                <a:gd name="connsiteX2-13" fmla="*/ 0 w 370875"/>
                <a:gd name="connsiteY2-14" fmla="*/ 226895 h 233290"/>
                <a:gd name="connsiteX3-15" fmla="*/ 367678 w 370875"/>
                <a:gd name="connsiteY3-16" fmla="*/ 233290 h 233290"/>
                <a:gd name="connsiteX0-17" fmla="*/ 367678 w 370875"/>
                <a:gd name="connsiteY0-18" fmla="*/ 229170 h 229170"/>
                <a:gd name="connsiteX1-19" fmla="*/ 370875 w 370875"/>
                <a:gd name="connsiteY1-20" fmla="*/ 88493 h 229170"/>
                <a:gd name="connsiteX2-21" fmla="*/ 0 w 370875"/>
                <a:gd name="connsiteY2-22" fmla="*/ 222775 h 229170"/>
                <a:gd name="connsiteX3-23" fmla="*/ 367678 w 370875"/>
                <a:gd name="connsiteY3-24" fmla="*/ 229170 h 229170"/>
                <a:gd name="connsiteX0-25" fmla="*/ 386861 w 390058"/>
                <a:gd name="connsiteY0-26" fmla="*/ 227542 h 230739"/>
                <a:gd name="connsiteX1-27" fmla="*/ 390058 w 390058"/>
                <a:gd name="connsiteY1-28" fmla="*/ 86865 h 230739"/>
                <a:gd name="connsiteX2-29" fmla="*/ 0 w 390058"/>
                <a:gd name="connsiteY2-30" fmla="*/ 230739 h 230739"/>
                <a:gd name="connsiteX3-31" fmla="*/ 386861 w 390058"/>
                <a:gd name="connsiteY3-32" fmla="*/ 227542 h 230739"/>
                <a:gd name="connsiteX0-33" fmla="*/ 386861 w 390058"/>
                <a:gd name="connsiteY0-34" fmla="*/ 231640 h 234837"/>
                <a:gd name="connsiteX1-35" fmla="*/ 390058 w 390058"/>
                <a:gd name="connsiteY1-36" fmla="*/ 90963 h 234837"/>
                <a:gd name="connsiteX2-37" fmla="*/ 0 w 390058"/>
                <a:gd name="connsiteY2-38" fmla="*/ 234837 h 234837"/>
                <a:gd name="connsiteX3-39" fmla="*/ 386861 w 390058"/>
                <a:gd name="connsiteY3-40" fmla="*/ 231640 h 234837"/>
                <a:gd name="connsiteX0-41" fmla="*/ 386861 w 397219"/>
                <a:gd name="connsiteY0-42" fmla="*/ 231640 h 234837"/>
                <a:gd name="connsiteX1-43" fmla="*/ 390058 w 397219"/>
                <a:gd name="connsiteY1-44" fmla="*/ 90963 h 234837"/>
                <a:gd name="connsiteX2-45" fmla="*/ 0 w 397219"/>
                <a:gd name="connsiteY2-46" fmla="*/ 234837 h 234837"/>
                <a:gd name="connsiteX3-47" fmla="*/ 386861 w 397219"/>
                <a:gd name="connsiteY3-48" fmla="*/ 231640 h 234837"/>
                <a:gd name="connsiteX0-49" fmla="*/ 386861 w 401264"/>
                <a:gd name="connsiteY0-50" fmla="*/ 231640 h 234837"/>
                <a:gd name="connsiteX1-51" fmla="*/ 390058 w 401264"/>
                <a:gd name="connsiteY1-52" fmla="*/ 90963 h 234837"/>
                <a:gd name="connsiteX2-53" fmla="*/ 0 w 401264"/>
                <a:gd name="connsiteY2-54" fmla="*/ 234837 h 234837"/>
                <a:gd name="connsiteX3-55" fmla="*/ 386861 w 401264"/>
                <a:gd name="connsiteY3-56" fmla="*/ 231640 h 234837"/>
                <a:gd name="connsiteX0-57" fmla="*/ 386861 w 406990"/>
                <a:gd name="connsiteY0-58" fmla="*/ 231640 h 234837"/>
                <a:gd name="connsiteX1-59" fmla="*/ 390058 w 406990"/>
                <a:gd name="connsiteY1-60" fmla="*/ 90963 h 234837"/>
                <a:gd name="connsiteX2-61" fmla="*/ 0 w 406990"/>
                <a:gd name="connsiteY2-62" fmla="*/ 234837 h 234837"/>
                <a:gd name="connsiteX3-63" fmla="*/ 386861 w 406990"/>
                <a:gd name="connsiteY3-64" fmla="*/ 231640 h 234837"/>
                <a:gd name="connsiteX0-65" fmla="*/ 386861 w 400092"/>
                <a:gd name="connsiteY0-66" fmla="*/ 231640 h 234837"/>
                <a:gd name="connsiteX1-67" fmla="*/ 390058 w 400092"/>
                <a:gd name="connsiteY1-68" fmla="*/ 90963 h 234837"/>
                <a:gd name="connsiteX2-69" fmla="*/ 0 w 400092"/>
                <a:gd name="connsiteY2-70" fmla="*/ 234837 h 234837"/>
                <a:gd name="connsiteX3-71" fmla="*/ 386861 w 400092"/>
                <a:gd name="connsiteY3-72" fmla="*/ 231640 h 234837"/>
                <a:gd name="connsiteX0-73" fmla="*/ 386861 w 400092"/>
                <a:gd name="connsiteY0-74" fmla="*/ 231640 h 234837"/>
                <a:gd name="connsiteX1-75" fmla="*/ 390058 w 400092"/>
                <a:gd name="connsiteY1-76" fmla="*/ 90963 h 234837"/>
                <a:gd name="connsiteX2-77" fmla="*/ 0 w 400092"/>
                <a:gd name="connsiteY2-78" fmla="*/ 234837 h 234837"/>
                <a:gd name="connsiteX3-79" fmla="*/ 386861 w 400092"/>
                <a:gd name="connsiteY3-80" fmla="*/ 231640 h 234837"/>
                <a:gd name="connsiteX0-81" fmla="*/ 386861 w 400092"/>
                <a:gd name="connsiteY0-82" fmla="*/ 228587 h 231784"/>
                <a:gd name="connsiteX1-83" fmla="*/ 390058 w 400092"/>
                <a:gd name="connsiteY1-84" fmla="*/ 87910 h 231784"/>
                <a:gd name="connsiteX2-85" fmla="*/ 0 w 400092"/>
                <a:gd name="connsiteY2-86" fmla="*/ 231784 h 231784"/>
                <a:gd name="connsiteX3-87" fmla="*/ 386861 w 400092"/>
                <a:gd name="connsiteY3-88" fmla="*/ 228587 h 231784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400092" h="231784">
                  <a:moveTo>
                    <a:pt x="386861" y="228587"/>
                  </a:moveTo>
                  <a:cubicBezTo>
                    <a:pt x="399561" y="220066"/>
                    <a:pt x="407403" y="162418"/>
                    <a:pt x="390058" y="87910"/>
                  </a:cubicBezTo>
                  <a:cubicBezTo>
                    <a:pt x="295691" y="-157526"/>
                    <a:pt x="37301" y="183825"/>
                    <a:pt x="0" y="231784"/>
                  </a:cubicBezTo>
                  <a:lnTo>
                    <a:pt x="386861" y="228587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530">
                <a:solidFill>
                  <a:prstClr val="white"/>
                </a:solidFill>
              </a:endParaRPr>
            </a:p>
          </p:txBody>
        </p:sp>
        <p:sp>
          <p:nvSpPr>
            <p:cNvPr id="45" name="任意多边形 44"/>
            <p:cNvSpPr/>
            <p:nvPr/>
          </p:nvSpPr>
          <p:spPr>
            <a:xfrm flipH="1" flipV="1">
              <a:off x="6595751" y="4204652"/>
              <a:ext cx="2845191" cy="2149585"/>
            </a:xfrm>
            <a:custGeom>
              <a:avLst/>
              <a:gdLst>
                <a:gd name="connsiteX0" fmla="*/ 0 w 2042024"/>
                <a:gd name="connsiteY0" fmla="*/ 1566371 h 1570472"/>
                <a:gd name="connsiteX1" fmla="*/ 959505 w 2042024"/>
                <a:gd name="connsiteY1" fmla="*/ 0 h 1570472"/>
                <a:gd name="connsiteX2" fmla="*/ 1943613 w 2042024"/>
                <a:gd name="connsiteY2" fmla="*/ 24603 h 1570472"/>
                <a:gd name="connsiteX3" fmla="*/ 2042024 w 2042024"/>
                <a:gd name="connsiteY3" fmla="*/ 106612 h 1570472"/>
                <a:gd name="connsiteX4" fmla="*/ 1021012 w 2042024"/>
                <a:gd name="connsiteY4" fmla="*/ 1570472 h 1570472"/>
                <a:gd name="connsiteX5" fmla="*/ 0 w 2042024"/>
                <a:gd name="connsiteY5" fmla="*/ 1566371 h 1570472"/>
                <a:gd name="connsiteX0-1" fmla="*/ 0 w 2029722"/>
                <a:gd name="connsiteY0-2" fmla="*/ 1574572 h 1574572"/>
                <a:gd name="connsiteX1-3" fmla="*/ 947203 w 2029722"/>
                <a:gd name="connsiteY1-4" fmla="*/ 0 h 1574572"/>
                <a:gd name="connsiteX2-5" fmla="*/ 1931311 w 2029722"/>
                <a:gd name="connsiteY2-6" fmla="*/ 24603 h 1574572"/>
                <a:gd name="connsiteX3-7" fmla="*/ 2029722 w 2029722"/>
                <a:gd name="connsiteY3-8" fmla="*/ 106612 h 1574572"/>
                <a:gd name="connsiteX4-9" fmla="*/ 1008710 w 2029722"/>
                <a:gd name="connsiteY4-10" fmla="*/ 1570472 h 1574572"/>
                <a:gd name="connsiteX5-11" fmla="*/ 0 w 2029722"/>
                <a:gd name="connsiteY5-12" fmla="*/ 1574572 h 1574572"/>
                <a:gd name="connsiteX0-13" fmla="*/ 0 w 2029722"/>
                <a:gd name="connsiteY0-14" fmla="*/ 1574572 h 1574572"/>
                <a:gd name="connsiteX1-15" fmla="*/ 947203 w 2029722"/>
                <a:gd name="connsiteY1-16" fmla="*/ 0 h 1574572"/>
                <a:gd name="connsiteX2-17" fmla="*/ 1931311 w 2029722"/>
                <a:gd name="connsiteY2-18" fmla="*/ 24603 h 1574572"/>
                <a:gd name="connsiteX3-19" fmla="*/ 2029722 w 2029722"/>
                <a:gd name="connsiteY3-20" fmla="*/ 106612 h 1574572"/>
                <a:gd name="connsiteX4-21" fmla="*/ 1008710 w 2029722"/>
                <a:gd name="connsiteY4-22" fmla="*/ 1570472 h 1574572"/>
                <a:gd name="connsiteX5-23" fmla="*/ 0 w 2029722"/>
                <a:gd name="connsiteY5-24" fmla="*/ 1574572 h 1574572"/>
                <a:gd name="connsiteX0-25" fmla="*/ 0 w 2029722"/>
                <a:gd name="connsiteY0-26" fmla="*/ 1574572 h 1574572"/>
                <a:gd name="connsiteX1-27" fmla="*/ 947203 w 2029722"/>
                <a:gd name="connsiteY1-28" fmla="*/ 0 h 1574572"/>
                <a:gd name="connsiteX2-29" fmla="*/ 1931311 w 2029722"/>
                <a:gd name="connsiteY2-30" fmla="*/ 24603 h 1574572"/>
                <a:gd name="connsiteX3-31" fmla="*/ 2029722 w 2029722"/>
                <a:gd name="connsiteY3-32" fmla="*/ 106612 h 1574572"/>
                <a:gd name="connsiteX4-33" fmla="*/ 1008710 w 2029722"/>
                <a:gd name="connsiteY4-34" fmla="*/ 1570472 h 1574572"/>
                <a:gd name="connsiteX5-35" fmla="*/ 0 w 2029722"/>
                <a:gd name="connsiteY5-36" fmla="*/ 1574572 h 1574572"/>
                <a:gd name="connsiteX0-37" fmla="*/ 0 w 2029722"/>
                <a:gd name="connsiteY0-38" fmla="*/ 1574572 h 1574572"/>
                <a:gd name="connsiteX1-39" fmla="*/ 947203 w 2029722"/>
                <a:gd name="connsiteY1-40" fmla="*/ 0 h 1574572"/>
                <a:gd name="connsiteX2-41" fmla="*/ 1931311 w 2029722"/>
                <a:gd name="connsiteY2-42" fmla="*/ 24603 h 1574572"/>
                <a:gd name="connsiteX3-43" fmla="*/ 2029722 w 2029722"/>
                <a:gd name="connsiteY3-44" fmla="*/ 106612 h 1574572"/>
                <a:gd name="connsiteX4-45" fmla="*/ 1008710 w 2029722"/>
                <a:gd name="connsiteY4-46" fmla="*/ 1570472 h 1574572"/>
                <a:gd name="connsiteX5-47" fmla="*/ 0 w 2029722"/>
                <a:gd name="connsiteY5-48" fmla="*/ 1574572 h 1574572"/>
                <a:gd name="connsiteX0-49" fmla="*/ 0 w 2029722"/>
                <a:gd name="connsiteY0-50" fmla="*/ 1574572 h 1574572"/>
                <a:gd name="connsiteX1-51" fmla="*/ 947203 w 2029722"/>
                <a:gd name="connsiteY1-52" fmla="*/ 0 h 1574572"/>
                <a:gd name="connsiteX2-53" fmla="*/ 1931311 w 2029722"/>
                <a:gd name="connsiteY2-54" fmla="*/ 24603 h 1574572"/>
                <a:gd name="connsiteX3-55" fmla="*/ 2029722 w 2029722"/>
                <a:gd name="connsiteY3-56" fmla="*/ 106612 h 1574572"/>
                <a:gd name="connsiteX4-57" fmla="*/ 1008710 w 2029722"/>
                <a:gd name="connsiteY4-58" fmla="*/ 1570472 h 1574572"/>
                <a:gd name="connsiteX5-59" fmla="*/ 0 w 2029722"/>
                <a:gd name="connsiteY5-60" fmla="*/ 1574572 h 1574572"/>
                <a:gd name="connsiteX0-61" fmla="*/ 0 w 2029722"/>
                <a:gd name="connsiteY0-62" fmla="*/ 1574572 h 1574572"/>
                <a:gd name="connsiteX1-63" fmla="*/ 947203 w 2029722"/>
                <a:gd name="connsiteY1-64" fmla="*/ 0 h 1574572"/>
                <a:gd name="connsiteX2-65" fmla="*/ 1931311 w 2029722"/>
                <a:gd name="connsiteY2-66" fmla="*/ 24603 h 1574572"/>
                <a:gd name="connsiteX3-67" fmla="*/ 2009219 w 2029722"/>
                <a:gd name="connsiteY3-68" fmla="*/ 57406 h 1574572"/>
                <a:gd name="connsiteX4-69" fmla="*/ 2029722 w 2029722"/>
                <a:gd name="connsiteY4-70" fmla="*/ 106612 h 1574572"/>
                <a:gd name="connsiteX5-71" fmla="*/ 1008710 w 2029722"/>
                <a:gd name="connsiteY5-72" fmla="*/ 1570472 h 1574572"/>
                <a:gd name="connsiteX6" fmla="*/ 0 w 2029722"/>
                <a:gd name="connsiteY6" fmla="*/ 1574572 h 1574572"/>
                <a:gd name="connsiteX0-73" fmla="*/ 0 w 2029722"/>
                <a:gd name="connsiteY0-74" fmla="*/ 1574572 h 1574572"/>
                <a:gd name="connsiteX1-75" fmla="*/ 947203 w 2029722"/>
                <a:gd name="connsiteY1-76" fmla="*/ 0 h 1574572"/>
                <a:gd name="connsiteX2-77" fmla="*/ 1931311 w 2029722"/>
                <a:gd name="connsiteY2-78" fmla="*/ 24603 h 1574572"/>
                <a:gd name="connsiteX3-79" fmla="*/ 2009219 w 2029722"/>
                <a:gd name="connsiteY3-80" fmla="*/ 57406 h 1574572"/>
                <a:gd name="connsiteX4-81" fmla="*/ 2029722 w 2029722"/>
                <a:gd name="connsiteY4-82" fmla="*/ 106612 h 1574572"/>
                <a:gd name="connsiteX5-83" fmla="*/ 1008710 w 2029722"/>
                <a:gd name="connsiteY5-84" fmla="*/ 1570472 h 1574572"/>
                <a:gd name="connsiteX6-85" fmla="*/ 0 w 2029722"/>
                <a:gd name="connsiteY6-86" fmla="*/ 1574572 h 1574572"/>
                <a:gd name="connsiteX0-87" fmla="*/ 0 w 2029722"/>
                <a:gd name="connsiteY0-88" fmla="*/ 1574572 h 1574572"/>
                <a:gd name="connsiteX1-89" fmla="*/ 947203 w 2029722"/>
                <a:gd name="connsiteY1-90" fmla="*/ 0 h 1574572"/>
                <a:gd name="connsiteX2-91" fmla="*/ 1931311 w 2029722"/>
                <a:gd name="connsiteY2-92" fmla="*/ 24603 h 1574572"/>
                <a:gd name="connsiteX3-93" fmla="*/ 2009219 w 2029722"/>
                <a:gd name="connsiteY3-94" fmla="*/ 57406 h 1574572"/>
                <a:gd name="connsiteX4-95" fmla="*/ 2029722 w 2029722"/>
                <a:gd name="connsiteY4-96" fmla="*/ 106612 h 1574572"/>
                <a:gd name="connsiteX5-97" fmla="*/ 1029212 w 2029722"/>
                <a:gd name="connsiteY5-98" fmla="*/ 1566371 h 1574572"/>
                <a:gd name="connsiteX6-99" fmla="*/ 0 w 2029722"/>
                <a:gd name="connsiteY6-100" fmla="*/ 1574572 h 1574572"/>
                <a:gd name="connsiteX0-101" fmla="*/ 0 w 2029722"/>
                <a:gd name="connsiteY0-102" fmla="*/ 1574572 h 1574572"/>
                <a:gd name="connsiteX1-103" fmla="*/ 947203 w 2029722"/>
                <a:gd name="connsiteY1-104" fmla="*/ 0 h 1574572"/>
                <a:gd name="connsiteX2-105" fmla="*/ 1931311 w 2029722"/>
                <a:gd name="connsiteY2-106" fmla="*/ 24603 h 1574572"/>
                <a:gd name="connsiteX3-107" fmla="*/ 2009219 w 2029722"/>
                <a:gd name="connsiteY3-108" fmla="*/ 57406 h 1574572"/>
                <a:gd name="connsiteX4-109" fmla="*/ 2029722 w 2029722"/>
                <a:gd name="connsiteY4-110" fmla="*/ 106612 h 1574572"/>
                <a:gd name="connsiteX5-111" fmla="*/ 1029212 w 2029722"/>
                <a:gd name="connsiteY5-112" fmla="*/ 1566371 h 1574572"/>
                <a:gd name="connsiteX6-113" fmla="*/ 0 w 2029722"/>
                <a:gd name="connsiteY6-114" fmla="*/ 1574572 h 1574572"/>
                <a:gd name="connsiteX0-115" fmla="*/ 0 w 2112234"/>
                <a:gd name="connsiteY0-116" fmla="*/ 1602749 h 1602749"/>
                <a:gd name="connsiteX1-117" fmla="*/ 947203 w 2112234"/>
                <a:gd name="connsiteY1-118" fmla="*/ 28177 h 1602749"/>
                <a:gd name="connsiteX2-119" fmla="*/ 1931311 w 2112234"/>
                <a:gd name="connsiteY2-120" fmla="*/ 52780 h 1602749"/>
                <a:gd name="connsiteX3-121" fmla="*/ 2029722 w 2112234"/>
                <a:gd name="connsiteY3-122" fmla="*/ 134789 h 1602749"/>
                <a:gd name="connsiteX4-123" fmla="*/ 1029212 w 2112234"/>
                <a:gd name="connsiteY4-124" fmla="*/ 1594548 h 1602749"/>
                <a:gd name="connsiteX5-125" fmla="*/ 0 w 2112234"/>
                <a:gd name="connsiteY5-126" fmla="*/ 1602749 h 1602749"/>
                <a:gd name="connsiteX0-127" fmla="*/ 0 w 2094991"/>
                <a:gd name="connsiteY0-128" fmla="*/ 1602749 h 1602749"/>
                <a:gd name="connsiteX1-129" fmla="*/ 947203 w 2094991"/>
                <a:gd name="connsiteY1-130" fmla="*/ 28177 h 1602749"/>
                <a:gd name="connsiteX2-131" fmla="*/ 1931311 w 2094991"/>
                <a:gd name="connsiteY2-132" fmla="*/ 52780 h 1602749"/>
                <a:gd name="connsiteX3-133" fmla="*/ 2029722 w 2094991"/>
                <a:gd name="connsiteY3-134" fmla="*/ 134789 h 1602749"/>
                <a:gd name="connsiteX4-135" fmla="*/ 1029212 w 2094991"/>
                <a:gd name="connsiteY4-136" fmla="*/ 1594548 h 1602749"/>
                <a:gd name="connsiteX5-137" fmla="*/ 0 w 2094991"/>
                <a:gd name="connsiteY5-138" fmla="*/ 1602749 h 1602749"/>
                <a:gd name="connsiteX0-139" fmla="*/ 0 w 2029722"/>
                <a:gd name="connsiteY0-140" fmla="*/ 1574572 h 1574572"/>
                <a:gd name="connsiteX1-141" fmla="*/ 947203 w 2029722"/>
                <a:gd name="connsiteY1-142" fmla="*/ 0 h 1574572"/>
                <a:gd name="connsiteX2-143" fmla="*/ 1931311 w 2029722"/>
                <a:gd name="connsiteY2-144" fmla="*/ 24603 h 1574572"/>
                <a:gd name="connsiteX3-145" fmla="*/ 2029722 w 2029722"/>
                <a:gd name="connsiteY3-146" fmla="*/ 106612 h 1574572"/>
                <a:gd name="connsiteX4-147" fmla="*/ 1029212 w 2029722"/>
                <a:gd name="connsiteY4-148" fmla="*/ 1566371 h 1574572"/>
                <a:gd name="connsiteX5-149" fmla="*/ 0 w 2029722"/>
                <a:gd name="connsiteY5-150" fmla="*/ 1574572 h 1574572"/>
                <a:gd name="connsiteX0-151" fmla="*/ 0 w 2029722"/>
                <a:gd name="connsiteY0-152" fmla="*/ 1574572 h 1574572"/>
                <a:gd name="connsiteX1-153" fmla="*/ 947203 w 2029722"/>
                <a:gd name="connsiteY1-154" fmla="*/ 0 h 1574572"/>
                <a:gd name="connsiteX2-155" fmla="*/ 1931311 w 2029722"/>
                <a:gd name="connsiteY2-156" fmla="*/ 24603 h 1574572"/>
                <a:gd name="connsiteX3-157" fmla="*/ 2029722 w 2029722"/>
                <a:gd name="connsiteY3-158" fmla="*/ 106612 h 1574572"/>
                <a:gd name="connsiteX4-159" fmla="*/ 1029212 w 2029722"/>
                <a:gd name="connsiteY4-160" fmla="*/ 1566371 h 1574572"/>
                <a:gd name="connsiteX5-161" fmla="*/ 0 w 2029722"/>
                <a:gd name="connsiteY5-162" fmla="*/ 1574572 h 1574572"/>
                <a:gd name="connsiteX0-163" fmla="*/ 0 w 2026763"/>
                <a:gd name="connsiteY0-164" fmla="*/ 1574572 h 1574572"/>
                <a:gd name="connsiteX1-165" fmla="*/ 947203 w 2026763"/>
                <a:gd name="connsiteY1-166" fmla="*/ 0 h 1574572"/>
                <a:gd name="connsiteX2-167" fmla="*/ 1931311 w 2026763"/>
                <a:gd name="connsiteY2-168" fmla="*/ 24603 h 1574572"/>
                <a:gd name="connsiteX3-169" fmla="*/ 2026763 w 2026763"/>
                <a:gd name="connsiteY3-170" fmla="*/ 118448 h 1574572"/>
                <a:gd name="connsiteX4-171" fmla="*/ 1029212 w 2026763"/>
                <a:gd name="connsiteY4-172" fmla="*/ 1566371 h 1574572"/>
                <a:gd name="connsiteX5-173" fmla="*/ 0 w 2026763"/>
                <a:gd name="connsiteY5-174" fmla="*/ 1574572 h 1574572"/>
                <a:gd name="connsiteX0-175" fmla="*/ 0 w 1994106"/>
                <a:gd name="connsiteY0-176" fmla="*/ 1564775 h 1566371"/>
                <a:gd name="connsiteX1-177" fmla="*/ 914546 w 1994106"/>
                <a:gd name="connsiteY1-178" fmla="*/ 0 h 1566371"/>
                <a:gd name="connsiteX2-179" fmla="*/ 1898654 w 1994106"/>
                <a:gd name="connsiteY2-180" fmla="*/ 24603 h 1566371"/>
                <a:gd name="connsiteX3-181" fmla="*/ 1994106 w 1994106"/>
                <a:gd name="connsiteY3-182" fmla="*/ 118448 h 1566371"/>
                <a:gd name="connsiteX4-183" fmla="*/ 996555 w 1994106"/>
                <a:gd name="connsiteY4-184" fmla="*/ 1566371 h 1566371"/>
                <a:gd name="connsiteX5-185" fmla="*/ 0 w 1994106"/>
                <a:gd name="connsiteY5-186" fmla="*/ 1564775 h 1566371"/>
                <a:gd name="connsiteX0-187" fmla="*/ 0 w 2010434"/>
                <a:gd name="connsiteY0-188" fmla="*/ 1564775 h 1566371"/>
                <a:gd name="connsiteX1-189" fmla="*/ 930874 w 2010434"/>
                <a:gd name="connsiteY1-190" fmla="*/ 0 h 1566371"/>
                <a:gd name="connsiteX2-191" fmla="*/ 1914982 w 2010434"/>
                <a:gd name="connsiteY2-192" fmla="*/ 24603 h 1566371"/>
                <a:gd name="connsiteX3-193" fmla="*/ 2010434 w 2010434"/>
                <a:gd name="connsiteY3-194" fmla="*/ 118448 h 1566371"/>
                <a:gd name="connsiteX4-195" fmla="*/ 1012883 w 2010434"/>
                <a:gd name="connsiteY4-196" fmla="*/ 1566371 h 1566371"/>
                <a:gd name="connsiteX5-197" fmla="*/ 0 w 2010434"/>
                <a:gd name="connsiteY5-198" fmla="*/ 1564775 h 1566371"/>
                <a:gd name="connsiteX0-199" fmla="*/ 0 w 2023497"/>
                <a:gd name="connsiteY0-200" fmla="*/ 1519055 h 1566371"/>
                <a:gd name="connsiteX1-201" fmla="*/ 943937 w 2023497"/>
                <a:gd name="connsiteY1-202" fmla="*/ 0 h 1566371"/>
                <a:gd name="connsiteX2-203" fmla="*/ 1928045 w 2023497"/>
                <a:gd name="connsiteY2-204" fmla="*/ 24603 h 1566371"/>
                <a:gd name="connsiteX3-205" fmla="*/ 2023497 w 2023497"/>
                <a:gd name="connsiteY3-206" fmla="*/ 118448 h 1566371"/>
                <a:gd name="connsiteX4-207" fmla="*/ 1025946 w 2023497"/>
                <a:gd name="connsiteY4-208" fmla="*/ 1566371 h 1566371"/>
                <a:gd name="connsiteX5-209" fmla="*/ 0 w 2023497"/>
                <a:gd name="connsiteY5-210" fmla="*/ 1519055 h 1566371"/>
                <a:gd name="connsiteX0-211" fmla="*/ 0 w 2023497"/>
                <a:gd name="connsiteY0-212" fmla="*/ 1519055 h 1519055"/>
                <a:gd name="connsiteX1-213" fmla="*/ 943937 w 2023497"/>
                <a:gd name="connsiteY1-214" fmla="*/ 0 h 1519055"/>
                <a:gd name="connsiteX2-215" fmla="*/ 1928045 w 2023497"/>
                <a:gd name="connsiteY2-216" fmla="*/ 24603 h 1519055"/>
                <a:gd name="connsiteX3-217" fmla="*/ 2023497 w 2023497"/>
                <a:gd name="connsiteY3-218" fmla="*/ 118448 h 1519055"/>
                <a:gd name="connsiteX4-219" fmla="*/ 1019415 w 2023497"/>
                <a:gd name="connsiteY4-220" fmla="*/ 1491259 h 1519055"/>
                <a:gd name="connsiteX5-221" fmla="*/ 0 w 2023497"/>
                <a:gd name="connsiteY5-222" fmla="*/ 1519055 h 1519055"/>
                <a:gd name="connsiteX0-223" fmla="*/ 0 w 2023497"/>
                <a:gd name="connsiteY0-224" fmla="*/ 1519055 h 1519055"/>
                <a:gd name="connsiteX1-225" fmla="*/ 943937 w 2023497"/>
                <a:gd name="connsiteY1-226" fmla="*/ 0 h 1519055"/>
                <a:gd name="connsiteX2-227" fmla="*/ 1928045 w 2023497"/>
                <a:gd name="connsiteY2-228" fmla="*/ 24603 h 1519055"/>
                <a:gd name="connsiteX3-229" fmla="*/ 2023497 w 2023497"/>
                <a:gd name="connsiteY3-230" fmla="*/ 118448 h 1519055"/>
                <a:gd name="connsiteX4-231" fmla="*/ 1019415 w 2023497"/>
                <a:gd name="connsiteY4-232" fmla="*/ 1504322 h 1519055"/>
                <a:gd name="connsiteX5-233" fmla="*/ 0 w 2023497"/>
                <a:gd name="connsiteY5-234" fmla="*/ 1519055 h 1519055"/>
                <a:gd name="connsiteX0-235" fmla="*/ 0 w 2023497"/>
                <a:gd name="connsiteY0-236" fmla="*/ 1519055 h 1519055"/>
                <a:gd name="connsiteX1-237" fmla="*/ 943937 w 2023497"/>
                <a:gd name="connsiteY1-238" fmla="*/ 0 h 1519055"/>
                <a:gd name="connsiteX2-239" fmla="*/ 1928045 w 2023497"/>
                <a:gd name="connsiteY2-240" fmla="*/ 24603 h 1519055"/>
                <a:gd name="connsiteX3-241" fmla="*/ 2023497 w 2023497"/>
                <a:gd name="connsiteY3-242" fmla="*/ 118448 h 1519055"/>
                <a:gd name="connsiteX4-243" fmla="*/ 1029212 w 2023497"/>
                <a:gd name="connsiteY4-244" fmla="*/ 1507588 h 1519055"/>
                <a:gd name="connsiteX5-245" fmla="*/ 0 w 2023497"/>
                <a:gd name="connsiteY5-246" fmla="*/ 1519055 h 1519055"/>
                <a:gd name="connsiteX0-247" fmla="*/ 0 w 2023497"/>
                <a:gd name="connsiteY0-248" fmla="*/ 1519055 h 1548476"/>
                <a:gd name="connsiteX1-249" fmla="*/ 943937 w 2023497"/>
                <a:gd name="connsiteY1-250" fmla="*/ 0 h 1548476"/>
                <a:gd name="connsiteX2-251" fmla="*/ 1928045 w 2023497"/>
                <a:gd name="connsiteY2-252" fmla="*/ 24603 h 1548476"/>
                <a:gd name="connsiteX3-253" fmla="*/ 2023497 w 2023497"/>
                <a:gd name="connsiteY3-254" fmla="*/ 118448 h 1548476"/>
                <a:gd name="connsiteX4-255" fmla="*/ 1025495 w 2023497"/>
                <a:gd name="connsiteY4-256" fmla="*/ 1548476 h 1548476"/>
                <a:gd name="connsiteX5-257" fmla="*/ 0 w 2023497"/>
                <a:gd name="connsiteY5-258" fmla="*/ 1519055 h 1548476"/>
                <a:gd name="connsiteX0-259" fmla="*/ 0 w 2023497"/>
                <a:gd name="connsiteY0-260" fmla="*/ 1537640 h 1548476"/>
                <a:gd name="connsiteX1-261" fmla="*/ 943937 w 2023497"/>
                <a:gd name="connsiteY1-262" fmla="*/ 0 h 1548476"/>
                <a:gd name="connsiteX2-263" fmla="*/ 1928045 w 2023497"/>
                <a:gd name="connsiteY2-264" fmla="*/ 24603 h 1548476"/>
                <a:gd name="connsiteX3-265" fmla="*/ 2023497 w 2023497"/>
                <a:gd name="connsiteY3-266" fmla="*/ 118448 h 1548476"/>
                <a:gd name="connsiteX4-267" fmla="*/ 1025495 w 2023497"/>
                <a:gd name="connsiteY4-268" fmla="*/ 1548476 h 1548476"/>
                <a:gd name="connsiteX5-269" fmla="*/ 0 w 2023497"/>
                <a:gd name="connsiteY5-270" fmla="*/ 1537640 h 1548476"/>
                <a:gd name="connsiteX0-271" fmla="*/ 0 w 2023497"/>
                <a:gd name="connsiteY0-272" fmla="*/ 1545841 h 1548476"/>
                <a:gd name="connsiteX1-273" fmla="*/ 943937 w 2023497"/>
                <a:gd name="connsiteY1-274" fmla="*/ 0 h 1548476"/>
                <a:gd name="connsiteX2-275" fmla="*/ 1928045 w 2023497"/>
                <a:gd name="connsiteY2-276" fmla="*/ 24603 h 1548476"/>
                <a:gd name="connsiteX3-277" fmla="*/ 2023497 w 2023497"/>
                <a:gd name="connsiteY3-278" fmla="*/ 118448 h 1548476"/>
                <a:gd name="connsiteX4-279" fmla="*/ 1025495 w 2023497"/>
                <a:gd name="connsiteY4-280" fmla="*/ 1548476 h 1548476"/>
                <a:gd name="connsiteX5-281" fmla="*/ 0 w 2023497"/>
                <a:gd name="connsiteY5-282" fmla="*/ 1545841 h 1548476"/>
                <a:gd name="connsiteX0-283" fmla="*/ 0 w 2023497"/>
                <a:gd name="connsiteY0-284" fmla="*/ 1545841 h 1560778"/>
                <a:gd name="connsiteX1-285" fmla="*/ 943937 w 2023497"/>
                <a:gd name="connsiteY1-286" fmla="*/ 0 h 1560778"/>
                <a:gd name="connsiteX2-287" fmla="*/ 1928045 w 2023497"/>
                <a:gd name="connsiteY2-288" fmla="*/ 24603 h 1560778"/>
                <a:gd name="connsiteX3-289" fmla="*/ 2023497 w 2023497"/>
                <a:gd name="connsiteY3-290" fmla="*/ 118448 h 1560778"/>
                <a:gd name="connsiteX4-291" fmla="*/ 1013194 w 2023497"/>
                <a:gd name="connsiteY4-292" fmla="*/ 1560778 h 1560778"/>
                <a:gd name="connsiteX5-293" fmla="*/ 0 w 2023497"/>
                <a:gd name="connsiteY5-294" fmla="*/ 1545841 h 1560778"/>
                <a:gd name="connsiteX0-295" fmla="*/ 0 w 2023497"/>
                <a:gd name="connsiteY0-296" fmla="*/ 1545841 h 1545841"/>
                <a:gd name="connsiteX1-297" fmla="*/ 943937 w 2023497"/>
                <a:gd name="connsiteY1-298" fmla="*/ 0 h 1545841"/>
                <a:gd name="connsiteX2-299" fmla="*/ 1928045 w 2023497"/>
                <a:gd name="connsiteY2-300" fmla="*/ 24603 h 1545841"/>
                <a:gd name="connsiteX3-301" fmla="*/ 2023497 w 2023497"/>
                <a:gd name="connsiteY3-302" fmla="*/ 118448 h 1545841"/>
                <a:gd name="connsiteX4-303" fmla="*/ 1013194 w 2023497"/>
                <a:gd name="connsiteY4-304" fmla="*/ 1544377 h 1545841"/>
                <a:gd name="connsiteX5-305" fmla="*/ 0 w 2023497"/>
                <a:gd name="connsiteY5-306" fmla="*/ 1545841 h 1545841"/>
                <a:gd name="connsiteX0-307" fmla="*/ 0 w 2023497"/>
                <a:gd name="connsiteY0-308" fmla="*/ 1545841 h 1552578"/>
                <a:gd name="connsiteX1-309" fmla="*/ 943937 w 2023497"/>
                <a:gd name="connsiteY1-310" fmla="*/ 0 h 1552578"/>
                <a:gd name="connsiteX2-311" fmla="*/ 1928045 w 2023497"/>
                <a:gd name="connsiteY2-312" fmla="*/ 24603 h 1552578"/>
                <a:gd name="connsiteX3-313" fmla="*/ 2023497 w 2023497"/>
                <a:gd name="connsiteY3-314" fmla="*/ 118448 h 1552578"/>
                <a:gd name="connsiteX4-315" fmla="*/ 1009093 w 2023497"/>
                <a:gd name="connsiteY4-316" fmla="*/ 1552578 h 1552578"/>
                <a:gd name="connsiteX5-317" fmla="*/ 0 w 2023497"/>
                <a:gd name="connsiteY5-318" fmla="*/ 1545841 h 1552578"/>
                <a:gd name="connsiteX0-319" fmla="*/ 0 w 2023497"/>
                <a:gd name="connsiteY0-320" fmla="*/ 1522046 h 1528783"/>
                <a:gd name="connsiteX1-321" fmla="*/ 930340 w 2023497"/>
                <a:gd name="connsiteY1-322" fmla="*/ 0 h 1528783"/>
                <a:gd name="connsiteX2-323" fmla="*/ 1928045 w 2023497"/>
                <a:gd name="connsiteY2-324" fmla="*/ 808 h 1528783"/>
                <a:gd name="connsiteX3-325" fmla="*/ 2023497 w 2023497"/>
                <a:gd name="connsiteY3-326" fmla="*/ 94653 h 1528783"/>
                <a:gd name="connsiteX4-327" fmla="*/ 1009093 w 2023497"/>
                <a:gd name="connsiteY4-328" fmla="*/ 1528783 h 1528783"/>
                <a:gd name="connsiteX5-329" fmla="*/ 0 w 2023497"/>
                <a:gd name="connsiteY5-330" fmla="*/ 1522046 h 152878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023497" h="1528783">
                  <a:moveTo>
                    <a:pt x="0" y="1522046"/>
                  </a:moveTo>
                  <a:cubicBezTo>
                    <a:pt x="656072" y="127894"/>
                    <a:pt x="631008" y="123013"/>
                    <a:pt x="930340" y="0"/>
                  </a:cubicBezTo>
                  <a:lnTo>
                    <a:pt x="1928045" y="808"/>
                  </a:lnTo>
                  <a:cubicBezTo>
                    <a:pt x="1982258" y="28102"/>
                    <a:pt x="1995253" y="44861"/>
                    <a:pt x="2023497" y="94653"/>
                  </a:cubicBezTo>
                  <a:cubicBezTo>
                    <a:pt x="1744667" y="-204681"/>
                    <a:pt x="1259220" y="1077734"/>
                    <a:pt x="1009093" y="1528783"/>
                  </a:cubicBezTo>
                  <a:lnTo>
                    <a:pt x="0" y="152204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530">
                <a:solidFill>
                  <a:prstClr val="white"/>
                </a:solidFill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668551" y="3752188"/>
            <a:ext cx="2868772" cy="2188952"/>
            <a:chOff x="3231887" y="4185258"/>
            <a:chExt cx="2868772" cy="2188952"/>
          </a:xfrm>
          <a:gradFill flip="none" rotWithShape="1">
            <a:gsLst>
              <a:gs pos="0">
                <a:srgbClr val="0170C1">
                  <a:shade val="30000"/>
                  <a:satMod val="115000"/>
                </a:srgbClr>
              </a:gs>
              <a:gs pos="50000">
                <a:srgbClr val="0170C1">
                  <a:shade val="67500"/>
                  <a:satMod val="115000"/>
                </a:srgbClr>
              </a:gs>
              <a:gs pos="100000">
                <a:srgbClr val="0170C1">
                  <a:shade val="100000"/>
                  <a:satMod val="115000"/>
                </a:srgbClr>
              </a:gs>
            </a:gsLst>
            <a:lin ang="5400000" scaled="1"/>
            <a:tileRect/>
          </a:gradFill>
        </p:grpSpPr>
        <p:sp>
          <p:nvSpPr>
            <p:cNvPr id="77" name="任意多边形 76"/>
            <p:cNvSpPr/>
            <p:nvPr/>
          </p:nvSpPr>
          <p:spPr>
            <a:xfrm flipV="1">
              <a:off x="5538099" y="5984842"/>
              <a:ext cx="562560" cy="325906"/>
            </a:xfrm>
            <a:custGeom>
              <a:avLst/>
              <a:gdLst>
                <a:gd name="connsiteX0" fmla="*/ 367678 w 370875"/>
                <a:gd name="connsiteY0" fmla="*/ 140677 h 140677"/>
                <a:gd name="connsiteX1" fmla="*/ 370875 w 370875"/>
                <a:gd name="connsiteY1" fmla="*/ 0 h 140677"/>
                <a:gd name="connsiteX2" fmla="*/ 0 w 370875"/>
                <a:gd name="connsiteY2" fmla="*/ 134282 h 140677"/>
                <a:gd name="connsiteX3" fmla="*/ 367678 w 370875"/>
                <a:gd name="connsiteY3" fmla="*/ 140677 h 140677"/>
                <a:gd name="connsiteX0-1" fmla="*/ 367678 w 370875"/>
                <a:gd name="connsiteY0-2" fmla="*/ 232793 h 232793"/>
                <a:gd name="connsiteX1-3" fmla="*/ 370875 w 370875"/>
                <a:gd name="connsiteY1-4" fmla="*/ 92116 h 232793"/>
                <a:gd name="connsiteX2-5" fmla="*/ 0 w 370875"/>
                <a:gd name="connsiteY2-6" fmla="*/ 226398 h 232793"/>
                <a:gd name="connsiteX3-7" fmla="*/ 367678 w 370875"/>
                <a:gd name="connsiteY3-8" fmla="*/ 232793 h 232793"/>
                <a:gd name="connsiteX0-9" fmla="*/ 367678 w 370875"/>
                <a:gd name="connsiteY0-10" fmla="*/ 233290 h 233290"/>
                <a:gd name="connsiteX1-11" fmla="*/ 370875 w 370875"/>
                <a:gd name="connsiteY1-12" fmla="*/ 92613 h 233290"/>
                <a:gd name="connsiteX2-13" fmla="*/ 0 w 370875"/>
                <a:gd name="connsiteY2-14" fmla="*/ 226895 h 233290"/>
                <a:gd name="connsiteX3-15" fmla="*/ 367678 w 370875"/>
                <a:gd name="connsiteY3-16" fmla="*/ 233290 h 233290"/>
                <a:gd name="connsiteX0-17" fmla="*/ 367678 w 370875"/>
                <a:gd name="connsiteY0-18" fmla="*/ 229170 h 229170"/>
                <a:gd name="connsiteX1-19" fmla="*/ 370875 w 370875"/>
                <a:gd name="connsiteY1-20" fmla="*/ 88493 h 229170"/>
                <a:gd name="connsiteX2-21" fmla="*/ 0 w 370875"/>
                <a:gd name="connsiteY2-22" fmla="*/ 222775 h 229170"/>
                <a:gd name="connsiteX3-23" fmla="*/ 367678 w 370875"/>
                <a:gd name="connsiteY3-24" fmla="*/ 229170 h 229170"/>
                <a:gd name="connsiteX0-25" fmla="*/ 386861 w 390058"/>
                <a:gd name="connsiteY0-26" fmla="*/ 227542 h 230739"/>
                <a:gd name="connsiteX1-27" fmla="*/ 390058 w 390058"/>
                <a:gd name="connsiteY1-28" fmla="*/ 86865 h 230739"/>
                <a:gd name="connsiteX2-29" fmla="*/ 0 w 390058"/>
                <a:gd name="connsiteY2-30" fmla="*/ 230739 h 230739"/>
                <a:gd name="connsiteX3-31" fmla="*/ 386861 w 390058"/>
                <a:gd name="connsiteY3-32" fmla="*/ 227542 h 230739"/>
                <a:gd name="connsiteX0-33" fmla="*/ 386861 w 390058"/>
                <a:gd name="connsiteY0-34" fmla="*/ 231640 h 234837"/>
                <a:gd name="connsiteX1-35" fmla="*/ 390058 w 390058"/>
                <a:gd name="connsiteY1-36" fmla="*/ 90963 h 234837"/>
                <a:gd name="connsiteX2-37" fmla="*/ 0 w 390058"/>
                <a:gd name="connsiteY2-38" fmla="*/ 234837 h 234837"/>
                <a:gd name="connsiteX3-39" fmla="*/ 386861 w 390058"/>
                <a:gd name="connsiteY3-40" fmla="*/ 231640 h 234837"/>
                <a:gd name="connsiteX0-41" fmla="*/ 386861 w 397219"/>
                <a:gd name="connsiteY0-42" fmla="*/ 231640 h 234837"/>
                <a:gd name="connsiteX1-43" fmla="*/ 390058 w 397219"/>
                <a:gd name="connsiteY1-44" fmla="*/ 90963 h 234837"/>
                <a:gd name="connsiteX2-45" fmla="*/ 0 w 397219"/>
                <a:gd name="connsiteY2-46" fmla="*/ 234837 h 234837"/>
                <a:gd name="connsiteX3-47" fmla="*/ 386861 w 397219"/>
                <a:gd name="connsiteY3-48" fmla="*/ 231640 h 234837"/>
                <a:gd name="connsiteX0-49" fmla="*/ 386861 w 401264"/>
                <a:gd name="connsiteY0-50" fmla="*/ 231640 h 234837"/>
                <a:gd name="connsiteX1-51" fmla="*/ 390058 w 401264"/>
                <a:gd name="connsiteY1-52" fmla="*/ 90963 h 234837"/>
                <a:gd name="connsiteX2-53" fmla="*/ 0 w 401264"/>
                <a:gd name="connsiteY2-54" fmla="*/ 234837 h 234837"/>
                <a:gd name="connsiteX3-55" fmla="*/ 386861 w 401264"/>
                <a:gd name="connsiteY3-56" fmla="*/ 231640 h 234837"/>
                <a:gd name="connsiteX0-57" fmla="*/ 386861 w 406990"/>
                <a:gd name="connsiteY0-58" fmla="*/ 231640 h 234837"/>
                <a:gd name="connsiteX1-59" fmla="*/ 390058 w 406990"/>
                <a:gd name="connsiteY1-60" fmla="*/ 90963 h 234837"/>
                <a:gd name="connsiteX2-61" fmla="*/ 0 w 406990"/>
                <a:gd name="connsiteY2-62" fmla="*/ 234837 h 234837"/>
                <a:gd name="connsiteX3-63" fmla="*/ 386861 w 406990"/>
                <a:gd name="connsiteY3-64" fmla="*/ 231640 h 234837"/>
                <a:gd name="connsiteX0-65" fmla="*/ 386861 w 400092"/>
                <a:gd name="connsiteY0-66" fmla="*/ 231640 h 234837"/>
                <a:gd name="connsiteX1-67" fmla="*/ 390058 w 400092"/>
                <a:gd name="connsiteY1-68" fmla="*/ 90963 h 234837"/>
                <a:gd name="connsiteX2-69" fmla="*/ 0 w 400092"/>
                <a:gd name="connsiteY2-70" fmla="*/ 234837 h 234837"/>
                <a:gd name="connsiteX3-71" fmla="*/ 386861 w 400092"/>
                <a:gd name="connsiteY3-72" fmla="*/ 231640 h 234837"/>
                <a:gd name="connsiteX0-73" fmla="*/ 386861 w 400092"/>
                <a:gd name="connsiteY0-74" fmla="*/ 231640 h 234837"/>
                <a:gd name="connsiteX1-75" fmla="*/ 390058 w 400092"/>
                <a:gd name="connsiteY1-76" fmla="*/ 90963 h 234837"/>
                <a:gd name="connsiteX2-77" fmla="*/ 0 w 400092"/>
                <a:gd name="connsiteY2-78" fmla="*/ 234837 h 234837"/>
                <a:gd name="connsiteX3-79" fmla="*/ 386861 w 400092"/>
                <a:gd name="connsiteY3-80" fmla="*/ 231640 h 234837"/>
                <a:gd name="connsiteX0-81" fmla="*/ 386861 w 400092"/>
                <a:gd name="connsiteY0-82" fmla="*/ 228587 h 231784"/>
                <a:gd name="connsiteX1-83" fmla="*/ 390058 w 400092"/>
                <a:gd name="connsiteY1-84" fmla="*/ 87910 h 231784"/>
                <a:gd name="connsiteX2-85" fmla="*/ 0 w 400092"/>
                <a:gd name="connsiteY2-86" fmla="*/ 231784 h 231784"/>
                <a:gd name="connsiteX3-87" fmla="*/ 386861 w 400092"/>
                <a:gd name="connsiteY3-88" fmla="*/ 228587 h 231784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400092" h="231784">
                  <a:moveTo>
                    <a:pt x="386861" y="228587"/>
                  </a:moveTo>
                  <a:cubicBezTo>
                    <a:pt x="399561" y="220066"/>
                    <a:pt x="407403" y="162418"/>
                    <a:pt x="390058" y="87910"/>
                  </a:cubicBezTo>
                  <a:cubicBezTo>
                    <a:pt x="295691" y="-157526"/>
                    <a:pt x="37301" y="183825"/>
                    <a:pt x="0" y="231784"/>
                  </a:cubicBezTo>
                  <a:lnTo>
                    <a:pt x="386861" y="228587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530">
                <a:solidFill>
                  <a:prstClr val="white"/>
                </a:solidFill>
              </a:endParaRPr>
            </a:p>
          </p:txBody>
        </p:sp>
        <p:sp>
          <p:nvSpPr>
            <p:cNvPr id="49" name="任意多边形 48"/>
            <p:cNvSpPr/>
            <p:nvPr/>
          </p:nvSpPr>
          <p:spPr>
            <a:xfrm flipV="1">
              <a:off x="3231887" y="4185258"/>
              <a:ext cx="2840599" cy="2188952"/>
            </a:xfrm>
            <a:custGeom>
              <a:avLst/>
              <a:gdLst>
                <a:gd name="connsiteX0" fmla="*/ 0 w 2042024"/>
                <a:gd name="connsiteY0" fmla="*/ 1566371 h 1570472"/>
                <a:gd name="connsiteX1" fmla="*/ 959505 w 2042024"/>
                <a:gd name="connsiteY1" fmla="*/ 0 h 1570472"/>
                <a:gd name="connsiteX2" fmla="*/ 1943613 w 2042024"/>
                <a:gd name="connsiteY2" fmla="*/ 24603 h 1570472"/>
                <a:gd name="connsiteX3" fmla="*/ 2042024 w 2042024"/>
                <a:gd name="connsiteY3" fmla="*/ 106612 h 1570472"/>
                <a:gd name="connsiteX4" fmla="*/ 1021012 w 2042024"/>
                <a:gd name="connsiteY4" fmla="*/ 1570472 h 1570472"/>
                <a:gd name="connsiteX5" fmla="*/ 0 w 2042024"/>
                <a:gd name="connsiteY5" fmla="*/ 1566371 h 1570472"/>
                <a:gd name="connsiteX0-1" fmla="*/ 0 w 2029722"/>
                <a:gd name="connsiteY0-2" fmla="*/ 1574572 h 1574572"/>
                <a:gd name="connsiteX1-3" fmla="*/ 947203 w 2029722"/>
                <a:gd name="connsiteY1-4" fmla="*/ 0 h 1574572"/>
                <a:gd name="connsiteX2-5" fmla="*/ 1931311 w 2029722"/>
                <a:gd name="connsiteY2-6" fmla="*/ 24603 h 1574572"/>
                <a:gd name="connsiteX3-7" fmla="*/ 2029722 w 2029722"/>
                <a:gd name="connsiteY3-8" fmla="*/ 106612 h 1574572"/>
                <a:gd name="connsiteX4-9" fmla="*/ 1008710 w 2029722"/>
                <a:gd name="connsiteY4-10" fmla="*/ 1570472 h 1574572"/>
                <a:gd name="connsiteX5-11" fmla="*/ 0 w 2029722"/>
                <a:gd name="connsiteY5-12" fmla="*/ 1574572 h 1574572"/>
                <a:gd name="connsiteX0-13" fmla="*/ 0 w 2029722"/>
                <a:gd name="connsiteY0-14" fmla="*/ 1574572 h 1574572"/>
                <a:gd name="connsiteX1-15" fmla="*/ 947203 w 2029722"/>
                <a:gd name="connsiteY1-16" fmla="*/ 0 h 1574572"/>
                <a:gd name="connsiteX2-17" fmla="*/ 1931311 w 2029722"/>
                <a:gd name="connsiteY2-18" fmla="*/ 24603 h 1574572"/>
                <a:gd name="connsiteX3-19" fmla="*/ 2029722 w 2029722"/>
                <a:gd name="connsiteY3-20" fmla="*/ 106612 h 1574572"/>
                <a:gd name="connsiteX4-21" fmla="*/ 1008710 w 2029722"/>
                <a:gd name="connsiteY4-22" fmla="*/ 1570472 h 1574572"/>
                <a:gd name="connsiteX5-23" fmla="*/ 0 w 2029722"/>
                <a:gd name="connsiteY5-24" fmla="*/ 1574572 h 1574572"/>
                <a:gd name="connsiteX0-25" fmla="*/ 0 w 2029722"/>
                <a:gd name="connsiteY0-26" fmla="*/ 1574572 h 1574572"/>
                <a:gd name="connsiteX1-27" fmla="*/ 947203 w 2029722"/>
                <a:gd name="connsiteY1-28" fmla="*/ 0 h 1574572"/>
                <a:gd name="connsiteX2-29" fmla="*/ 1931311 w 2029722"/>
                <a:gd name="connsiteY2-30" fmla="*/ 24603 h 1574572"/>
                <a:gd name="connsiteX3-31" fmla="*/ 2029722 w 2029722"/>
                <a:gd name="connsiteY3-32" fmla="*/ 106612 h 1574572"/>
                <a:gd name="connsiteX4-33" fmla="*/ 1008710 w 2029722"/>
                <a:gd name="connsiteY4-34" fmla="*/ 1570472 h 1574572"/>
                <a:gd name="connsiteX5-35" fmla="*/ 0 w 2029722"/>
                <a:gd name="connsiteY5-36" fmla="*/ 1574572 h 1574572"/>
                <a:gd name="connsiteX0-37" fmla="*/ 0 w 2029722"/>
                <a:gd name="connsiteY0-38" fmla="*/ 1574572 h 1574572"/>
                <a:gd name="connsiteX1-39" fmla="*/ 947203 w 2029722"/>
                <a:gd name="connsiteY1-40" fmla="*/ 0 h 1574572"/>
                <a:gd name="connsiteX2-41" fmla="*/ 1931311 w 2029722"/>
                <a:gd name="connsiteY2-42" fmla="*/ 24603 h 1574572"/>
                <a:gd name="connsiteX3-43" fmla="*/ 2029722 w 2029722"/>
                <a:gd name="connsiteY3-44" fmla="*/ 106612 h 1574572"/>
                <a:gd name="connsiteX4-45" fmla="*/ 1008710 w 2029722"/>
                <a:gd name="connsiteY4-46" fmla="*/ 1570472 h 1574572"/>
                <a:gd name="connsiteX5-47" fmla="*/ 0 w 2029722"/>
                <a:gd name="connsiteY5-48" fmla="*/ 1574572 h 1574572"/>
                <a:gd name="connsiteX0-49" fmla="*/ 0 w 2029722"/>
                <a:gd name="connsiteY0-50" fmla="*/ 1574572 h 1574572"/>
                <a:gd name="connsiteX1-51" fmla="*/ 947203 w 2029722"/>
                <a:gd name="connsiteY1-52" fmla="*/ 0 h 1574572"/>
                <a:gd name="connsiteX2-53" fmla="*/ 1931311 w 2029722"/>
                <a:gd name="connsiteY2-54" fmla="*/ 24603 h 1574572"/>
                <a:gd name="connsiteX3-55" fmla="*/ 2029722 w 2029722"/>
                <a:gd name="connsiteY3-56" fmla="*/ 106612 h 1574572"/>
                <a:gd name="connsiteX4-57" fmla="*/ 1008710 w 2029722"/>
                <a:gd name="connsiteY4-58" fmla="*/ 1570472 h 1574572"/>
                <a:gd name="connsiteX5-59" fmla="*/ 0 w 2029722"/>
                <a:gd name="connsiteY5-60" fmla="*/ 1574572 h 1574572"/>
                <a:gd name="connsiteX0-61" fmla="*/ 0 w 2029722"/>
                <a:gd name="connsiteY0-62" fmla="*/ 1574572 h 1574572"/>
                <a:gd name="connsiteX1-63" fmla="*/ 947203 w 2029722"/>
                <a:gd name="connsiteY1-64" fmla="*/ 0 h 1574572"/>
                <a:gd name="connsiteX2-65" fmla="*/ 1931311 w 2029722"/>
                <a:gd name="connsiteY2-66" fmla="*/ 24603 h 1574572"/>
                <a:gd name="connsiteX3-67" fmla="*/ 2009219 w 2029722"/>
                <a:gd name="connsiteY3-68" fmla="*/ 57406 h 1574572"/>
                <a:gd name="connsiteX4-69" fmla="*/ 2029722 w 2029722"/>
                <a:gd name="connsiteY4-70" fmla="*/ 106612 h 1574572"/>
                <a:gd name="connsiteX5-71" fmla="*/ 1008710 w 2029722"/>
                <a:gd name="connsiteY5-72" fmla="*/ 1570472 h 1574572"/>
                <a:gd name="connsiteX6" fmla="*/ 0 w 2029722"/>
                <a:gd name="connsiteY6" fmla="*/ 1574572 h 1574572"/>
                <a:gd name="connsiteX0-73" fmla="*/ 0 w 2029722"/>
                <a:gd name="connsiteY0-74" fmla="*/ 1574572 h 1574572"/>
                <a:gd name="connsiteX1-75" fmla="*/ 947203 w 2029722"/>
                <a:gd name="connsiteY1-76" fmla="*/ 0 h 1574572"/>
                <a:gd name="connsiteX2-77" fmla="*/ 1931311 w 2029722"/>
                <a:gd name="connsiteY2-78" fmla="*/ 24603 h 1574572"/>
                <a:gd name="connsiteX3-79" fmla="*/ 2009219 w 2029722"/>
                <a:gd name="connsiteY3-80" fmla="*/ 57406 h 1574572"/>
                <a:gd name="connsiteX4-81" fmla="*/ 2029722 w 2029722"/>
                <a:gd name="connsiteY4-82" fmla="*/ 106612 h 1574572"/>
                <a:gd name="connsiteX5-83" fmla="*/ 1008710 w 2029722"/>
                <a:gd name="connsiteY5-84" fmla="*/ 1570472 h 1574572"/>
                <a:gd name="connsiteX6-85" fmla="*/ 0 w 2029722"/>
                <a:gd name="connsiteY6-86" fmla="*/ 1574572 h 1574572"/>
                <a:gd name="connsiteX0-87" fmla="*/ 0 w 2029722"/>
                <a:gd name="connsiteY0-88" fmla="*/ 1574572 h 1574572"/>
                <a:gd name="connsiteX1-89" fmla="*/ 947203 w 2029722"/>
                <a:gd name="connsiteY1-90" fmla="*/ 0 h 1574572"/>
                <a:gd name="connsiteX2-91" fmla="*/ 1931311 w 2029722"/>
                <a:gd name="connsiteY2-92" fmla="*/ 24603 h 1574572"/>
                <a:gd name="connsiteX3-93" fmla="*/ 2009219 w 2029722"/>
                <a:gd name="connsiteY3-94" fmla="*/ 57406 h 1574572"/>
                <a:gd name="connsiteX4-95" fmla="*/ 2029722 w 2029722"/>
                <a:gd name="connsiteY4-96" fmla="*/ 106612 h 1574572"/>
                <a:gd name="connsiteX5-97" fmla="*/ 1029212 w 2029722"/>
                <a:gd name="connsiteY5-98" fmla="*/ 1566371 h 1574572"/>
                <a:gd name="connsiteX6-99" fmla="*/ 0 w 2029722"/>
                <a:gd name="connsiteY6-100" fmla="*/ 1574572 h 1574572"/>
                <a:gd name="connsiteX0-101" fmla="*/ 0 w 2029722"/>
                <a:gd name="connsiteY0-102" fmla="*/ 1574572 h 1574572"/>
                <a:gd name="connsiteX1-103" fmla="*/ 947203 w 2029722"/>
                <a:gd name="connsiteY1-104" fmla="*/ 0 h 1574572"/>
                <a:gd name="connsiteX2-105" fmla="*/ 1931311 w 2029722"/>
                <a:gd name="connsiteY2-106" fmla="*/ 24603 h 1574572"/>
                <a:gd name="connsiteX3-107" fmla="*/ 2009219 w 2029722"/>
                <a:gd name="connsiteY3-108" fmla="*/ 57406 h 1574572"/>
                <a:gd name="connsiteX4-109" fmla="*/ 2029722 w 2029722"/>
                <a:gd name="connsiteY4-110" fmla="*/ 106612 h 1574572"/>
                <a:gd name="connsiteX5-111" fmla="*/ 1029212 w 2029722"/>
                <a:gd name="connsiteY5-112" fmla="*/ 1566371 h 1574572"/>
                <a:gd name="connsiteX6-113" fmla="*/ 0 w 2029722"/>
                <a:gd name="connsiteY6-114" fmla="*/ 1574572 h 1574572"/>
                <a:gd name="connsiteX0-115" fmla="*/ 0 w 2112234"/>
                <a:gd name="connsiteY0-116" fmla="*/ 1602749 h 1602749"/>
                <a:gd name="connsiteX1-117" fmla="*/ 947203 w 2112234"/>
                <a:gd name="connsiteY1-118" fmla="*/ 28177 h 1602749"/>
                <a:gd name="connsiteX2-119" fmla="*/ 1931311 w 2112234"/>
                <a:gd name="connsiteY2-120" fmla="*/ 52780 h 1602749"/>
                <a:gd name="connsiteX3-121" fmla="*/ 2029722 w 2112234"/>
                <a:gd name="connsiteY3-122" fmla="*/ 134789 h 1602749"/>
                <a:gd name="connsiteX4-123" fmla="*/ 1029212 w 2112234"/>
                <a:gd name="connsiteY4-124" fmla="*/ 1594548 h 1602749"/>
                <a:gd name="connsiteX5-125" fmla="*/ 0 w 2112234"/>
                <a:gd name="connsiteY5-126" fmla="*/ 1602749 h 1602749"/>
                <a:gd name="connsiteX0-127" fmla="*/ 0 w 2094991"/>
                <a:gd name="connsiteY0-128" fmla="*/ 1602749 h 1602749"/>
                <a:gd name="connsiteX1-129" fmla="*/ 947203 w 2094991"/>
                <a:gd name="connsiteY1-130" fmla="*/ 28177 h 1602749"/>
                <a:gd name="connsiteX2-131" fmla="*/ 1931311 w 2094991"/>
                <a:gd name="connsiteY2-132" fmla="*/ 52780 h 1602749"/>
                <a:gd name="connsiteX3-133" fmla="*/ 2029722 w 2094991"/>
                <a:gd name="connsiteY3-134" fmla="*/ 134789 h 1602749"/>
                <a:gd name="connsiteX4-135" fmla="*/ 1029212 w 2094991"/>
                <a:gd name="connsiteY4-136" fmla="*/ 1594548 h 1602749"/>
                <a:gd name="connsiteX5-137" fmla="*/ 0 w 2094991"/>
                <a:gd name="connsiteY5-138" fmla="*/ 1602749 h 1602749"/>
                <a:gd name="connsiteX0-139" fmla="*/ 0 w 2029722"/>
                <a:gd name="connsiteY0-140" fmla="*/ 1574572 h 1574572"/>
                <a:gd name="connsiteX1-141" fmla="*/ 947203 w 2029722"/>
                <a:gd name="connsiteY1-142" fmla="*/ 0 h 1574572"/>
                <a:gd name="connsiteX2-143" fmla="*/ 1931311 w 2029722"/>
                <a:gd name="connsiteY2-144" fmla="*/ 24603 h 1574572"/>
                <a:gd name="connsiteX3-145" fmla="*/ 2029722 w 2029722"/>
                <a:gd name="connsiteY3-146" fmla="*/ 106612 h 1574572"/>
                <a:gd name="connsiteX4-147" fmla="*/ 1029212 w 2029722"/>
                <a:gd name="connsiteY4-148" fmla="*/ 1566371 h 1574572"/>
                <a:gd name="connsiteX5-149" fmla="*/ 0 w 2029722"/>
                <a:gd name="connsiteY5-150" fmla="*/ 1574572 h 1574572"/>
                <a:gd name="connsiteX0-151" fmla="*/ 0 w 2029722"/>
                <a:gd name="connsiteY0-152" fmla="*/ 1574572 h 1574572"/>
                <a:gd name="connsiteX1-153" fmla="*/ 947203 w 2029722"/>
                <a:gd name="connsiteY1-154" fmla="*/ 0 h 1574572"/>
                <a:gd name="connsiteX2-155" fmla="*/ 1931311 w 2029722"/>
                <a:gd name="connsiteY2-156" fmla="*/ 24603 h 1574572"/>
                <a:gd name="connsiteX3-157" fmla="*/ 2029722 w 2029722"/>
                <a:gd name="connsiteY3-158" fmla="*/ 106612 h 1574572"/>
                <a:gd name="connsiteX4-159" fmla="*/ 1029212 w 2029722"/>
                <a:gd name="connsiteY4-160" fmla="*/ 1566371 h 1574572"/>
                <a:gd name="connsiteX5-161" fmla="*/ 0 w 2029722"/>
                <a:gd name="connsiteY5-162" fmla="*/ 1574572 h 1574572"/>
                <a:gd name="connsiteX0-163" fmla="*/ 0 w 2026763"/>
                <a:gd name="connsiteY0-164" fmla="*/ 1574572 h 1574572"/>
                <a:gd name="connsiteX1-165" fmla="*/ 947203 w 2026763"/>
                <a:gd name="connsiteY1-166" fmla="*/ 0 h 1574572"/>
                <a:gd name="connsiteX2-167" fmla="*/ 1931311 w 2026763"/>
                <a:gd name="connsiteY2-168" fmla="*/ 24603 h 1574572"/>
                <a:gd name="connsiteX3-169" fmla="*/ 2026763 w 2026763"/>
                <a:gd name="connsiteY3-170" fmla="*/ 118448 h 1574572"/>
                <a:gd name="connsiteX4-171" fmla="*/ 1029212 w 2026763"/>
                <a:gd name="connsiteY4-172" fmla="*/ 1566371 h 1574572"/>
                <a:gd name="connsiteX5-173" fmla="*/ 0 w 2026763"/>
                <a:gd name="connsiteY5-174" fmla="*/ 1574572 h 1574572"/>
                <a:gd name="connsiteX0-175" fmla="*/ 0 w 2020231"/>
                <a:gd name="connsiteY0-176" fmla="*/ 1554978 h 1566371"/>
                <a:gd name="connsiteX1-177" fmla="*/ 940671 w 2020231"/>
                <a:gd name="connsiteY1-178" fmla="*/ 0 h 1566371"/>
                <a:gd name="connsiteX2-179" fmla="*/ 1924779 w 2020231"/>
                <a:gd name="connsiteY2-180" fmla="*/ 24603 h 1566371"/>
                <a:gd name="connsiteX3-181" fmla="*/ 2020231 w 2020231"/>
                <a:gd name="connsiteY3-182" fmla="*/ 118448 h 1566371"/>
                <a:gd name="connsiteX4-183" fmla="*/ 1022680 w 2020231"/>
                <a:gd name="connsiteY4-184" fmla="*/ 1566371 h 1566371"/>
                <a:gd name="connsiteX5-185" fmla="*/ 0 w 2020231"/>
                <a:gd name="connsiteY5-186" fmla="*/ 1554978 h 1566371"/>
                <a:gd name="connsiteX0-187" fmla="*/ 0 w 2020231"/>
                <a:gd name="connsiteY0-188" fmla="*/ 1545387 h 1556780"/>
                <a:gd name="connsiteX1-189" fmla="*/ 931079 w 2020231"/>
                <a:gd name="connsiteY1-190" fmla="*/ 0 h 1556780"/>
                <a:gd name="connsiteX2-191" fmla="*/ 1924779 w 2020231"/>
                <a:gd name="connsiteY2-192" fmla="*/ 15012 h 1556780"/>
                <a:gd name="connsiteX3-193" fmla="*/ 2020231 w 2020231"/>
                <a:gd name="connsiteY3-194" fmla="*/ 108857 h 1556780"/>
                <a:gd name="connsiteX4-195" fmla="*/ 1022680 w 2020231"/>
                <a:gd name="connsiteY4-196" fmla="*/ 1556780 h 1556780"/>
                <a:gd name="connsiteX5-197" fmla="*/ 0 w 2020231"/>
                <a:gd name="connsiteY5-198" fmla="*/ 1545387 h 155678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020231" h="1556780">
                  <a:moveTo>
                    <a:pt x="0" y="1545387"/>
                  </a:moveTo>
                  <a:cubicBezTo>
                    <a:pt x="656072" y="151235"/>
                    <a:pt x="631747" y="123013"/>
                    <a:pt x="931079" y="0"/>
                  </a:cubicBezTo>
                  <a:lnTo>
                    <a:pt x="1924779" y="15012"/>
                  </a:lnTo>
                  <a:cubicBezTo>
                    <a:pt x="1978992" y="42306"/>
                    <a:pt x="1991987" y="59065"/>
                    <a:pt x="2020231" y="108857"/>
                  </a:cubicBezTo>
                  <a:cubicBezTo>
                    <a:pt x="1741401" y="-190477"/>
                    <a:pt x="1272807" y="1105731"/>
                    <a:pt x="1022680" y="1556780"/>
                  </a:cubicBezTo>
                  <a:lnTo>
                    <a:pt x="0" y="154538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530">
                <a:solidFill>
                  <a:prstClr val="white"/>
                </a:solidFill>
              </a:endParaRPr>
            </a:p>
          </p:txBody>
        </p:sp>
      </p:grpSp>
      <p:sp>
        <p:nvSpPr>
          <p:cNvPr id="42" name="TextBox 170"/>
          <p:cNvSpPr txBox="1"/>
          <p:nvPr/>
        </p:nvSpPr>
        <p:spPr>
          <a:xfrm>
            <a:off x="3602990" y="1944370"/>
            <a:ext cx="5821045" cy="3973195"/>
          </a:xfrm>
          <a:prstGeom prst="rect">
            <a:avLst/>
          </a:prstGeom>
          <a:noFill/>
        </p:spPr>
        <p:txBody>
          <a:bodyPr wrap="square" lIns="96431" tIns="48215" rIns="96431" bIns="48215" rtlCol="0">
            <a:spAutoFit/>
          </a:bodyPr>
          <a:lstStyle/>
          <a:p>
            <a:pPr indent="609600" eaLnBrk="1" latinLnBrk="0" hangingPunct="1">
              <a:lnSpc>
                <a:spcPct val="150000"/>
              </a:lnSpc>
              <a:extLst>
                <a:ext uri="{35155182-B16C-46BC-9424-99874614C6A1}">
                  <wpsdc:indentchars xmlns:wpsdc="http://www.wps.cn/officeDocument/2017/drawingmlCustomData" val="200" checksum="4158780845"/>
                </a:ext>
              </a:extLst>
            </a:pP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为了解决缺乏必要和专业的检测工具导致新更换的风机仍存在异常，或修复后无法进行完整功能测试的窘境，现研发一种</a:t>
            </a:r>
            <a:r>
              <a:rPr sz="2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换流变变频风机调试平台</a:t>
            </a: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。其具有和原厂兼容的通信和控制模式，可实现变频风机全面的功能和性能测试，避免异常状态下投入使用。</a:t>
            </a:r>
            <a:endParaRPr lang="zh-CN" altLang="en-US" sz="2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2" name="文本占位符 3"/>
          <p:cNvSpPr txBox="1"/>
          <p:nvPr/>
        </p:nvSpPr>
        <p:spPr>
          <a:xfrm>
            <a:off x="1170658" y="272342"/>
            <a:ext cx="2981607" cy="558075"/>
          </a:xfrm>
          <a:prstGeom prst="rect">
            <a:avLst/>
          </a:prstGeom>
        </p:spPr>
        <p:txBody>
          <a:bodyPr anchor="ctr"/>
          <a:lstStyle>
            <a:lvl1pPr marL="0" indent="0" algn="l" defTabSz="964565" rtl="0" eaLnBrk="1" latinLnBrk="0" hangingPunct="1">
              <a:lnSpc>
                <a:spcPct val="90000"/>
              </a:lnSpc>
              <a:spcBef>
                <a:spcPts val="1055"/>
              </a:spcBef>
              <a:buFont typeface="Arial" panose="020B0604020202020204" pitchFamily="34" charset="0"/>
              <a:buNone/>
              <a:defRPr sz="2955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3265" indent="-241300" algn="l" defTabSz="964565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25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5230" indent="-241300" algn="l" defTabSz="964565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21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87830" indent="-241300" algn="l" defTabSz="964565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69795" indent="-241300" algn="l" defTabSz="964565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51760" indent="-241300" algn="l" defTabSz="964565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34360" indent="-241300" algn="l" defTabSz="964565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16325" indent="-241300" algn="l" defTabSz="964565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98290" indent="-241300" algn="l" defTabSz="964565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kumimoji="1" lang="zh-CN" altLang="en-US" sz="36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项目研究内容</a:t>
            </a:r>
            <a:endParaRPr kumimoji="1" lang="zh-CN" altLang="en-US" sz="3600" b="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gallery dir="l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矩形 59"/>
          <p:cNvSpPr/>
          <p:nvPr/>
        </p:nvSpPr>
        <p:spPr>
          <a:xfrm>
            <a:off x="966012" y="2695782"/>
            <a:ext cx="3449860" cy="3278593"/>
          </a:xfrm>
          <a:prstGeom prst="rect">
            <a:avLst/>
          </a:prstGeom>
          <a:solidFill>
            <a:schemeClr val="accent5"/>
          </a:solidFill>
          <a:ln w="12700">
            <a:noFill/>
          </a:ln>
          <a:effectLst>
            <a:outerShdw blurRad="368300" dist="38100" dir="8100000" algn="tr" rotWithShape="0">
              <a:prstClr val="black">
                <a:alpha val="90000"/>
              </a:prstClr>
            </a:outerShdw>
          </a:effectLst>
          <a:scene3d>
            <a:camera prst="orthographicFront">
              <a:rot lat="17916175" lon="2729084" rev="18779825"/>
            </a:camera>
            <a:lightRig rig="balanced" dir="t">
              <a:rot lat="0" lon="0" rev="600000"/>
            </a:lightRig>
          </a:scene3d>
          <a:sp3d prstMaterial="flat">
            <a:bevelT w="444500" h="1041400" prst="angle"/>
            <a:extrusionClr>
              <a:srgbClr val="0070C0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矩形 60"/>
          <p:cNvSpPr/>
          <p:nvPr/>
        </p:nvSpPr>
        <p:spPr>
          <a:xfrm>
            <a:off x="1486391" y="2352891"/>
            <a:ext cx="2410640" cy="2286081"/>
          </a:xfrm>
          <a:prstGeom prst="rect">
            <a:avLst/>
          </a:prstGeom>
          <a:solidFill>
            <a:schemeClr val="accent4"/>
          </a:solidFill>
          <a:ln>
            <a:noFill/>
          </a:ln>
          <a:scene3d>
            <a:camera prst="orthographicFront">
              <a:rot lat="17916175" lon="2729084" rev="18779825"/>
            </a:camera>
            <a:lightRig rig="balanced" dir="t">
              <a:rot lat="0" lon="0" rev="600000"/>
            </a:lightRig>
          </a:scene3d>
          <a:sp3d prstMaterial="flat">
            <a:bevelT w="311150" h="730250" prst="angle"/>
            <a:extrusionClr>
              <a:srgbClr val="00B050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矩形 61"/>
          <p:cNvSpPr/>
          <p:nvPr/>
        </p:nvSpPr>
        <p:spPr>
          <a:xfrm>
            <a:off x="1839413" y="2127434"/>
            <a:ext cx="1702330" cy="1623150"/>
          </a:xfrm>
          <a:prstGeom prst="rect">
            <a:avLst/>
          </a:prstGeom>
          <a:solidFill>
            <a:schemeClr val="accent3"/>
          </a:solidFill>
          <a:ln>
            <a:noFill/>
          </a:ln>
          <a:scene3d>
            <a:camera prst="orthographicFront">
              <a:rot lat="17916175" lon="2729084" rev="18779825"/>
            </a:camera>
            <a:lightRig rig="balanced" dir="t">
              <a:rot lat="0" lon="0" rev="600000"/>
            </a:lightRig>
          </a:scene3d>
          <a:sp3d prstMaterial="flat">
            <a:bevelT w="215900" h="501650" prst="angle"/>
            <a:extrusionClr>
              <a:srgbClr val="FFC000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矩形 62"/>
          <p:cNvSpPr/>
          <p:nvPr/>
        </p:nvSpPr>
        <p:spPr>
          <a:xfrm>
            <a:off x="2100593" y="1775920"/>
            <a:ext cx="1157265" cy="1139000"/>
          </a:xfrm>
          <a:prstGeom prst="rect">
            <a:avLst/>
          </a:prstGeom>
          <a:solidFill>
            <a:schemeClr val="accent2"/>
          </a:solidFill>
          <a:ln>
            <a:noFill/>
          </a:ln>
          <a:scene3d>
            <a:camera prst="orthographicFront">
              <a:rot lat="17709539" lon="2246828" rev="19210350"/>
            </a:camera>
            <a:lightRig rig="balanced" dir="t">
              <a:rot lat="0" lon="0" rev="600000"/>
            </a:lightRig>
          </a:scene3d>
          <a:sp3d prstMaterial="flat">
            <a:bevelT w="234950" h="520700" prst="angle"/>
            <a:extrusionClr>
              <a:srgbClr val="7030A0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矩形 63"/>
          <p:cNvSpPr/>
          <p:nvPr/>
        </p:nvSpPr>
        <p:spPr>
          <a:xfrm>
            <a:off x="2389572" y="1231333"/>
            <a:ext cx="569500" cy="569500"/>
          </a:xfrm>
          <a:prstGeom prst="rect">
            <a:avLst/>
          </a:prstGeom>
          <a:solidFill>
            <a:schemeClr val="accent1"/>
          </a:solidFill>
          <a:ln>
            <a:noFill/>
          </a:ln>
          <a:scene3d>
            <a:camera prst="orthographicFront">
              <a:rot lat="17916175" lon="2729084" rev="18779825"/>
            </a:camera>
            <a:lightRig rig="balanced" dir="t">
              <a:rot lat="0" lon="0" rev="600000"/>
            </a:lightRig>
          </a:scene3d>
          <a:sp3d prstMaterial="flat">
            <a:bevelT w="336550" h="7556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占位符 3"/>
          <p:cNvSpPr txBox="1"/>
          <p:nvPr/>
        </p:nvSpPr>
        <p:spPr>
          <a:xfrm>
            <a:off x="1183358" y="316792"/>
            <a:ext cx="2981607" cy="558075"/>
          </a:xfrm>
          <a:prstGeom prst="rect">
            <a:avLst/>
          </a:prstGeom>
        </p:spPr>
        <p:txBody>
          <a:bodyPr anchor="ctr"/>
          <a:lstStyle>
            <a:lvl1pPr marL="0" indent="0" algn="l" defTabSz="964565" rtl="0" eaLnBrk="1" latinLnBrk="0" hangingPunct="1">
              <a:lnSpc>
                <a:spcPct val="90000"/>
              </a:lnSpc>
              <a:spcBef>
                <a:spcPts val="1055"/>
              </a:spcBef>
              <a:buFont typeface="Arial" panose="020B0604020202020204" pitchFamily="34" charset="0"/>
              <a:buNone/>
              <a:defRPr sz="2955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3265" indent="-241300" algn="l" defTabSz="964565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25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5230" indent="-241300" algn="l" defTabSz="964565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21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87830" indent="-241300" algn="l" defTabSz="964565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69795" indent="-241300" algn="l" defTabSz="964565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51760" indent="-241300" algn="l" defTabSz="964565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34360" indent="-241300" algn="l" defTabSz="964565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16325" indent="-241300" algn="l" defTabSz="964565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98290" indent="-241300" algn="l" defTabSz="964565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kumimoji="1" lang="zh-CN" altLang="en-US" sz="36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项目研究内容</a:t>
            </a:r>
            <a:endParaRPr kumimoji="1" lang="zh-CN" altLang="en-US" sz="3600" b="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6" name="TextBox 39"/>
          <p:cNvSpPr txBox="1"/>
          <p:nvPr/>
        </p:nvSpPr>
        <p:spPr>
          <a:xfrm>
            <a:off x="5925820" y="664210"/>
            <a:ext cx="5960745" cy="56311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609600" eaLnBrk="1" latinLnBrk="0" hangingPunct="1">
              <a:lnSpc>
                <a:spcPct val="150000"/>
              </a:lnSpc>
              <a:extLst>
                <a:ext uri="{35155182-B16C-46BC-9424-99874614C6A1}">
                  <wpsdc:indentchars xmlns:wpsdc="http://www.wps.cn/officeDocument/2017/drawingmlCustomData" val="200" checksum="4158780845"/>
                </a:ext>
              </a:extLst>
            </a:pP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（</a:t>
            </a: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1</a:t>
            </a: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）用户可配置的测试过程，用户自由设定测试过程和测试内容；</a:t>
            </a:r>
            <a:endParaRPr lang="zh-CN" altLang="en-US" sz="2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indent="609600" eaLnBrk="1" latinLnBrk="0" hangingPunct="1">
              <a:lnSpc>
                <a:spcPct val="150000"/>
              </a:lnSpc>
              <a:extLst>
                <a:ext uri="{35155182-B16C-46BC-9424-99874614C6A1}">
                  <wpsdc:indentchars xmlns:wpsdc="http://www.wps.cn/officeDocument/2017/drawingmlCustomData" val="200" checksum="4158780845"/>
                </a:ext>
              </a:extLst>
            </a:pP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（</a:t>
            </a: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2</a:t>
            </a: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）用户可配置的通过条件，用户自由配置测试结果的通过条件；</a:t>
            </a:r>
            <a:endParaRPr lang="zh-CN" altLang="en-US" sz="2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indent="609600" eaLnBrk="1" latinLnBrk="0" hangingPunct="1">
              <a:lnSpc>
                <a:spcPct val="150000"/>
              </a:lnSpc>
              <a:extLst>
                <a:ext uri="{35155182-B16C-46BC-9424-99874614C6A1}">
                  <wpsdc:indentchars xmlns:wpsdc="http://www.wps.cn/officeDocument/2017/drawingmlCustomData" val="200" checksum="4158780845"/>
                </a:ext>
              </a:extLst>
            </a:pP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（</a:t>
            </a: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3</a:t>
            </a: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）兼容原厂的通信协议，可实现变频风机各项参数测试；</a:t>
            </a:r>
            <a:endParaRPr lang="zh-CN" altLang="en-US" sz="2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indent="609600" eaLnBrk="1" latinLnBrk="0" hangingPunct="1">
              <a:lnSpc>
                <a:spcPct val="150000"/>
              </a:lnSpc>
              <a:extLst>
                <a:ext uri="{35155182-B16C-46BC-9424-99874614C6A1}">
                  <wpsdc:indentchars xmlns:wpsdc="http://www.wps.cn/officeDocument/2017/drawingmlCustomData" val="200" checksum="4158780845"/>
                </a:ext>
              </a:extLst>
            </a:pP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（</a:t>
            </a: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4</a:t>
            </a: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）用户可配置工作模式，并可实现一键恢复；</a:t>
            </a:r>
            <a:endParaRPr lang="zh-CN" altLang="en-US" sz="2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indent="609600" eaLnBrk="1" latinLnBrk="0" hangingPunct="1">
              <a:lnSpc>
                <a:spcPct val="150000"/>
              </a:lnSpc>
              <a:extLst>
                <a:ext uri="{35155182-B16C-46BC-9424-99874614C6A1}">
                  <wpsdc:indentchars xmlns:wpsdc="http://www.wps.cn/officeDocument/2017/drawingmlCustomData" val="200" checksum="4158780845"/>
                </a:ext>
              </a:extLst>
            </a:pP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（</a:t>
            </a: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5</a:t>
            </a: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）一键测试，按照测试预案一键完成测试。</a:t>
            </a:r>
            <a:endParaRPr lang="zh-CN" altLang="en-US" sz="2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gallery dir="l"/>
      </p:transition>
    </mc:Choice>
    <mc:Fallback>
      <p:transition spd="med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afterEffect" p14:presetBounceEnd="6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4000">
                                          <p:cBhvr additive="base">
                                            <p:cTn id="7" dur="10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4000">
                                          <p:cBhvr additive="base">
                                            <p:cTn id="8" dur="10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 p14:presetBounceEnd="64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4000">
                                          <p:cBhvr additive="base">
                                            <p:cTn id="11" dur="10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4000">
                                          <p:cBhvr additive="base">
                                            <p:cTn id="12" dur="10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grpId="0" nodeType="withEffect" p14:presetBounceEnd="64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4000">
                                          <p:cBhvr additive="base">
                                            <p:cTn id="15" dur="10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4000">
                                          <p:cBhvr additive="base">
                                            <p:cTn id="16" dur="10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1" fill="hold" grpId="0" nodeType="withEffect" p14:presetBounceEnd="64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4000">
                                          <p:cBhvr additive="base">
                                            <p:cTn id="19" dur="10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4000">
                                          <p:cBhvr additive="base">
                                            <p:cTn id="20" dur="10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1" fill="hold" grpId="0" nodeType="withEffect" p14:presetBounceEnd="64000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4000">
                                          <p:cBhvr additive="base">
                                            <p:cTn id="23" dur="10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4000">
                                          <p:cBhvr additive="base">
                                            <p:cTn id="24" dur="10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26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8" dur="5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0" grpId="0" bldLvl="0" animBg="1"/>
          <p:bldP spid="61" grpId="0" bldLvl="0" animBg="1"/>
          <p:bldP spid="62" grpId="0" bldLvl="0" animBg="1"/>
          <p:bldP spid="63" grpId="0" bldLvl="0" animBg="1"/>
          <p:bldP spid="64" grpId="0" bldLvl="0" animBg="1"/>
          <p:bldP spid="46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1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1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0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0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26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8" dur="5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0" grpId="0" bldLvl="0" animBg="1"/>
          <p:bldP spid="61" grpId="0" bldLvl="0" animBg="1"/>
          <p:bldP spid="62" grpId="0" bldLvl="0" animBg="1"/>
          <p:bldP spid="63" grpId="0" bldLvl="0" animBg="1"/>
          <p:bldP spid="64" grpId="0" bldLvl="0" animBg="1"/>
          <p:bldP spid="46" grpId="0"/>
        </p:bldLst>
      </p:timing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extBox 39"/>
          <p:cNvSpPr txBox="1"/>
          <p:nvPr/>
        </p:nvSpPr>
        <p:spPr>
          <a:xfrm>
            <a:off x="1966595" y="1223010"/>
            <a:ext cx="8926195" cy="5077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项目研究具体包括：</a:t>
            </a:r>
            <a:endParaRPr lang="zh-CN" altLang="en-US" sz="2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（1）原厂通信协议研究，全兼容原厂控制方式；</a:t>
            </a:r>
            <a:endParaRPr lang="zh-CN" altLang="en-US" sz="2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（2）用户测试策略及过程设计，用户可自由设定；</a:t>
            </a:r>
            <a:endParaRPr lang="zh-CN" altLang="en-US" sz="2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（3）测试结果误差设置，用户可自由设定；</a:t>
            </a:r>
            <a:endParaRPr lang="zh-CN" altLang="en-US" sz="2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（4）一键测试内容设定，用户可自由设定；</a:t>
            </a:r>
            <a:endParaRPr lang="zh-CN" altLang="en-US" sz="2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（5）自动生成测试结果及通过条件判定；</a:t>
            </a:r>
            <a:endParaRPr lang="zh-CN" altLang="en-US" sz="2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（6）测试平台硬件原理图、</a:t>
            </a: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PCB</a:t>
            </a: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、平台设计；</a:t>
            </a:r>
            <a:endParaRPr lang="zh-CN" altLang="en-US" sz="2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（7）恢复出厂设置，高级用户一键恢复原厂参数；</a:t>
            </a:r>
            <a:endParaRPr lang="zh-CN" altLang="en-US" sz="2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（</a:t>
            </a: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8</a:t>
            </a: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）测试结果生成建档数据。</a:t>
            </a:r>
            <a:endParaRPr lang="zh-CN" altLang="en-US" sz="2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2" name="文本占位符 3"/>
          <p:cNvSpPr txBox="1"/>
          <p:nvPr/>
        </p:nvSpPr>
        <p:spPr>
          <a:xfrm>
            <a:off x="590550" y="332740"/>
            <a:ext cx="5541010" cy="558165"/>
          </a:xfrm>
          <a:prstGeom prst="rect">
            <a:avLst/>
          </a:prstGeom>
        </p:spPr>
        <p:txBody>
          <a:bodyPr anchor="ctr"/>
          <a:lstStyle>
            <a:lvl1pPr marL="0" indent="0" algn="l" defTabSz="964565" rtl="0" eaLnBrk="1" latinLnBrk="0" hangingPunct="1">
              <a:lnSpc>
                <a:spcPct val="90000"/>
              </a:lnSpc>
              <a:spcBef>
                <a:spcPts val="1055"/>
              </a:spcBef>
              <a:buFont typeface="Arial" panose="020B0604020202020204" pitchFamily="34" charset="0"/>
              <a:buNone/>
              <a:defRPr sz="2955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3265" indent="-241300" algn="l" defTabSz="964565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25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5230" indent="-241300" algn="l" defTabSz="964565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21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87830" indent="-241300" algn="l" defTabSz="964565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69795" indent="-241300" algn="l" defTabSz="964565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51760" indent="-241300" algn="l" defTabSz="964565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34360" indent="-241300" algn="l" defTabSz="964565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16325" indent="-241300" algn="l" defTabSz="964565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98290" indent="-241300" algn="l" defTabSz="964565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kumimoji="1" lang="zh-CN" altLang="en-US" sz="36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项目研究内容</a:t>
            </a:r>
            <a:r>
              <a:rPr kumimoji="1" lang="en-US" altLang="zh-CN" sz="36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-</a:t>
            </a:r>
            <a:r>
              <a:rPr kumimoji="1" lang="zh-CN" altLang="en-US" sz="28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技术路线</a:t>
            </a:r>
            <a:endParaRPr kumimoji="1" lang="en-US" altLang="zh-CN" sz="2800" b="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gallery dir="l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</p:bldLst>
  </p:timing>
</p:sld>
</file>

<file path=ppt/tags/tag1.xml><?xml version="1.0" encoding="utf-8"?>
<p:tagLst xmlns:p="http://schemas.openxmlformats.org/presentationml/2006/main">
  <p:tag name="KSO_WM_UNIT_PLACING_PICTURE_USER_VIEWPORT" val="{&quot;height&quot;:10908,&quot;width&quot;:16044}"/>
</p:tagLst>
</file>

<file path=ppt/tags/tag2.xml><?xml version="1.0" encoding="utf-8"?>
<p:tagLst xmlns:p="http://schemas.openxmlformats.org/presentationml/2006/main">
  <p:tag name="KSO_WM_UNIT_TABLE_BEAUTIFY" val="smartTable{fc8202b1-c558-4f2a-8b35-47540153041c}"/>
  <p:tag name="TABLE_ENDDRAG_ORIGIN_RECT" val="589*136"/>
  <p:tag name="TABLE_ENDDRAG_RECT" val="128*155*590*136"/>
</p:tagLst>
</file>

<file path=ppt/theme/theme1.xml><?xml version="1.0" encoding="utf-8"?>
<a:theme xmlns:a="http://schemas.openxmlformats.org/drawingml/2006/main" name="1_自定义设计方案">
  <a:themeElements>
    <a:clrScheme name="自定义 30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67DA8"/>
      </a:accent1>
      <a:accent2>
        <a:srgbClr val="30B9C3"/>
      </a:accent2>
      <a:accent3>
        <a:srgbClr val="167DA8"/>
      </a:accent3>
      <a:accent4>
        <a:srgbClr val="30B9C3"/>
      </a:accent4>
      <a:accent5>
        <a:srgbClr val="167DA8"/>
      </a:accent5>
      <a:accent6>
        <a:srgbClr val="30B9C3"/>
      </a:accent6>
      <a:hlink>
        <a:srgbClr val="167DA8"/>
      </a:hlink>
      <a:folHlink>
        <a:srgbClr val="30B9C3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 lang="en-US" altLang="zh-CN" sz="2530" dirty="0">
            <a:latin typeface="HelveticaNeueLT Pro 35 Th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2169</Words>
  <Application>WPS 演示</Application>
  <PresentationFormat>自定义</PresentationFormat>
  <Paragraphs>251</Paragraphs>
  <Slides>25</Slides>
  <Notes>24</Notes>
  <HiddenSlides>0</HiddenSlides>
  <MMClips>1</MMClips>
  <ScaleCrop>false</ScaleCrop>
  <HeadingPairs>
    <vt:vector size="8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25</vt:i4>
      </vt:variant>
    </vt:vector>
  </HeadingPairs>
  <TitlesOfParts>
    <vt:vector size="44" baseType="lpstr">
      <vt:lpstr>Arial</vt:lpstr>
      <vt:lpstr>宋体</vt:lpstr>
      <vt:lpstr>Wingdings</vt:lpstr>
      <vt:lpstr>Calibri</vt:lpstr>
      <vt:lpstr>HelveticaNeueLT Pro 35 Th</vt:lpstr>
      <vt:lpstr>Segoe Print</vt:lpstr>
      <vt:lpstr>Century Gothic</vt:lpstr>
      <vt:lpstr>微软雅黑</vt:lpstr>
      <vt:lpstr>方正正准黑简体</vt:lpstr>
      <vt:lpstr>黑体</vt:lpstr>
      <vt:lpstr>方正正准黑简体</vt:lpstr>
      <vt:lpstr>Times New Roman</vt:lpstr>
      <vt:lpstr>华文细黑</vt:lpstr>
      <vt:lpstr>Arial Unicode MS</vt:lpstr>
      <vt:lpstr>Calibri Light</vt:lpstr>
      <vt:lpstr>Franklin Gothic Medium</vt:lpstr>
      <vt:lpstr>1_自定义设计方案</vt:lpstr>
      <vt:lpstr>Paint.Picture</vt:lpstr>
      <vt:lpstr>Paint.Picture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Administrator</cp:lastModifiedBy>
  <cp:revision>130</cp:revision>
  <dcterms:created xsi:type="dcterms:W3CDTF">2020-11-06T09:43:00Z</dcterms:created>
  <dcterms:modified xsi:type="dcterms:W3CDTF">2021-09-24T02:05:05Z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2052-11.1.0.10700</vt:lpwstr>
  </property>
  <property fmtid="{D5CDD505-2E9C-101B-9397-08002B2CF9AE}" pid="3" name="ICV">
    <vt:lpwstr>5ECA2A2577504A6983C0912A3AA8DBC9</vt:lpwstr>
  </property>
</Properties>
</file>